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680" r:id="rId2"/>
    <p:sldMasterId id="2147483688" r:id="rId3"/>
    <p:sldMasterId id="2147483696" r:id="rId4"/>
    <p:sldMasterId id="2147483704" r:id="rId5"/>
    <p:sldMasterId id="2147483722" r:id="rId6"/>
    <p:sldMasterId id="2147483735" r:id="rId7"/>
    <p:sldMasterId id="2147483659" r:id="rId8"/>
    <p:sldMasterId id="2147483773" r:id="rId9"/>
    <p:sldMasterId id="2147483941" r:id="rId10"/>
  </p:sldMasterIdLst>
  <p:notesMasterIdLst>
    <p:notesMasterId r:id="rId74"/>
  </p:notesMasterIdLst>
  <p:sldIdLst>
    <p:sldId id="4677" r:id="rId11"/>
    <p:sldId id="277" r:id="rId12"/>
    <p:sldId id="442" r:id="rId13"/>
    <p:sldId id="452" r:id="rId14"/>
    <p:sldId id="451" r:id="rId15"/>
    <p:sldId id="4374" r:id="rId16"/>
    <p:sldId id="4680" r:id="rId17"/>
    <p:sldId id="4679" r:id="rId18"/>
    <p:sldId id="441" r:id="rId19"/>
    <p:sldId id="429" r:id="rId20"/>
    <p:sldId id="4369" r:id="rId21"/>
    <p:sldId id="4681" r:id="rId22"/>
    <p:sldId id="558" r:id="rId23"/>
    <p:sldId id="4682" r:id="rId24"/>
    <p:sldId id="4683" r:id="rId25"/>
    <p:sldId id="4684" r:id="rId26"/>
    <p:sldId id="4685" r:id="rId27"/>
    <p:sldId id="4686" r:id="rId28"/>
    <p:sldId id="4687" r:id="rId29"/>
    <p:sldId id="4688" r:id="rId30"/>
    <p:sldId id="4689" r:id="rId31"/>
    <p:sldId id="4690" r:id="rId32"/>
    <p:sldId id="4691" r:id="rId33"/>
    <p:sldId id="4692" r:id="rId34"/>
    <p:sldId id="4693" r:id="rId35"/>
    <p:sldId id="4694" r:id="rId36"/>
    <p:sldId id="4695" r:id="rId37"/>
    <p:sldId id="4696" r:id="rId38"/>
    <p:sldId id="4697" r:id="rId39"/>
    <p:sldId id="4698" r:id="rId40"/>
    <p:sldId id="4699" r:id="rId41"/>
    <p:sldId id="4700" r:id="rId42"/>
    <p:sldId id="4701" r:id="rId43"/>
    <p:sldId id="4702" r:id="rId44"/>
    <p:sldId id="4703" r:id="rId45"/>
    <p:sldId id="4704" r:id="rId46"/>
    <p:sldId id="4705" r:id="rId47"/>
    <p:sldId id="4706" r:id="rId48"/>
    <p:sldId id="4707" r:id="rId49"/>
    <p:sldId id="4708" r:id="rId50"/>
    <p:sldId id="4709" r:id="rId51"/>
    <p:sldId id="4711" r:id="rId52"/>
    <p:sldId id="4712" r:id="rId53"/>
    <p:sldId id="4713" r:id="rId54"/>
    <p:sldId id="4714" r:id="rId55"/>
    <p:sldId id="4715" r:id="rId56"/>
    <p:sldId id="4716" r:id="rId57"/>
    <p:sldId id="4717" r:id="rId58"/>
    <p:sldId id="4718" r:id="rId59"/>
    <p:sldId id="4719" r:id="rId60"/>
    <p:sldId id="4720" r:id="rId61"/>
    <p:sldId id="4721" r:id="rId62"/>
    <p:sldId id="4722" r:id="rId63"/>
    <p:sldId id="4723" r:id="rId64"/>
    <p:sldId id="4724" r:id="rId65"/>
    <p:sldId id="4725" r:id="rId66"/>
    <p:sldId id="4726" r:id="rId67"/>
    <p:sldId id="4727" r:id="rId68"/>
    <p:sldId id="4728" r:id="rId69"/>
    <p:sldId id="4729" r:id="rId70"/>
    <p:sldId id="4730" r:id="rId71"/>
    <p:sldId id="4731" r:id="rId72"/>
    <p:sldId id="4732" r:id="rId7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EB8"/>
    <a:srgbClr val="821C56"/>
    <a:srgbClr val="E8EDEE"/>
    <a:srgbClr val="223972"/>
    <a:srgbClr val="B0DCEF"/>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3" d="100"/>
          <a:sy n="83" d="100"/>
        </p:scale>
        <p:origin x="53" y="2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4B08C2-5290-4D37-8AFB-4CC5ED332D6A}" type="doc">
      <dgm:prSet loTypeId="urn:microsoft.com/office/officeart/2005/8/layout/hProcess4" loCatId="process" qsTypeId="urn:microsoft.com/office/officeart/2005/8/quickstyle/simple1" qsCatId="simple" csTypeId="urn:microsoft.com/office/officeart/2005/8/colors/colorful4" csCatId="colorful" phldr="1"/>
      <dgm:spPr/>
      <dgm:t>
        <a:bodyPr/>
        <a:lstStyle/>
        <a:p>
          <a:endParaRPr lang="en-GB"/>
        </a:p>
      </dgm:t>
    </dgm:pt>
    <dgm:pt modelId="{5BD9B138-1640-48BC-A12E-B19A0D09FD72}">
      <dgm:prSet phldrT="[Text]"/>
      <dgm:spPr/>
      <dgm:t>
        <a:bodyPr/>
        <a:lstStyle/>
        <a:p>
          <a:r>
            <a:rPr lang="en-GB" dirty="0"/>
            <a:t>Summer 2024</a:t>
          </a:r>
        </a:p>
      </dgm:t>
    </dgm:pt>
    <dgm:pt modelId="{D2392642-3996-4AB9-9597-0F56C912EFFA}" type="parTrans" cxnId="{4AC19376-F994-4A79-B272-E2CA7FCF3E79}">
      <dgm:prSet/>
      <dgm:spPr/>
      <dgm:t>
        <a:bodyPr/>
        <a:lstStyle/>
        <a:p>
          <a:endParaRPr lang="en-GB"/>
        </a:p>
      </dgm:t>
    </dgm:pt>
    <dgm:pt modelId="{B40ECEF7-39E5-4B74-B4B0-510F2A9E8DE0}" type="sibTrans" cxnId="{4AC19376-F994-4A79-B272-E2CA7FCF3E79}">
      <dgm:prSet/>
      <dgm:spPr/>
      <dgm:t>
        <a:bodyPr/>
        <a:lstStyle/>
        <a:p>
          <a:endParaRPr lang="en-GB"/>
        </a:p>
      </dgm:t>
    </dgm:pt>
    <dgm:pt modelId="{6B2DE199-5243-4734-91FA-63239A442AFC}">
      <dgm:prSet phldrT="[Text]" custT="1"/>
      <dgm:spPr/>
      <dgm:t>
        <a:bodyPr/>
        <a:lstStyle/>
        <a:p>
          <a:r>
            <a:rPr lang="en-GB" sz="1000" dirty="0"/>
            <a:t>General Election </a:t>
          </a:r>
        </a:p>
      </dgm:t>
    </dgm:pt>
    <dgm:pt modelId="{55F64D3A-213F-42B7-B9CF-B29D13F6D341}" type="parTrans" cxnId="{9A4B643A-21FD-4327-ADF9-144DAA80E97A}">
      <dgm:prSet/>
      <dgm:spPr/>
      <dgm:t>
        <a:bodyPr/>
        <a:lstStyle/>
        <a:p>
          <a:endParaRPr lang="en-GB"/>
        </a:p>
      </dgm:t>
    </dgm:pt>
    <dgm:pt modelId="{8A583FA2-EDAF-47D0-AF60-E74634D4DB5D}" type="sibTrans" cxnId="{9A4B643A-21FD-4327-ADF9-144DAA80E97A}">
      <dgm:prSet/>
      <dgm:spPr/>
      <dgm:t>
        <a:bodyPr/>
        <a:lstStyle/>
        <a:p>
          <a:endParaRPr lang="en-GB"/>
        </a:p>
      </dgm:t>
    </dgm:pt>
    <dgm:pt modelId="{E7C50021-817E-4663-B85B-11D13D0B47DF}">
      <dgm:prSet phldrT="[Text]" custT="1"/>
      <dgm:spPr/>
      <dgm:t>
        <a:bodyPr/>
        <a:lstStyle/>
        <a:p>
          <a:r>
            <a:rPr lang="en-GB" sz="1000" dirty="0"/>
            <a:t>Lord Darzi report on the state of the NHS</a:t>
          </a:r>
        </a:p>
      </dgm:t>
    </dgm:pt>
    <dgm:pt modelId="{3D81D2B9-1FBF-4478-8D00-81443A6E3368}" type="parTrans" cxnId="{CF56D52C-8474-44C3-902E-7E72A4E2049F}">
      <dgm:prSet/>
      <dgm:spPr/>
      <dgm:t>
        <a:bodyPr/>
        <a:lstStyle/>
        <a:p>
          <a:endParaRPr lang="en-GB"/>
        </a:p>
      </dgm:t>
    </dgm:pt>
    <dgm:pt modelId="{C566F920-92AB-4997-A5F5-E36DFF67808C}" type="sibTrans" cxnId="{CF56D52C-8474-44C3-902E-7E72A4E2049F}">
      <dgm:prSet/>
      <dgm:spPr/>
      <dgm:t>
        <a:bodyPr/>
        <a:lstStyle/>
        <a:p>
          <a:endParaRPr lang="en-GB"/>
        </a:p>
      </dgm:t>
    </dgm:pt>
    <dgm:pt modelId="{A61454E4-6B72-4F7F-9429-D52395C76142}">
      <dgm:prSet phldrT="[Text]"/>
      <dgm:spPr/>
      <dgm:t>
        <a:bodyPr/>
        <a:lstStyle/>
        <a:p>
          <a:r>
            <a:rPr lang="en-GB" dirty="0"/>
            <a:t>Autumn 2024</a:t>
          </a:r>
        </a:p>
      </dgm:t>
    </dgm:pt>
    <dgm:pt modelId="{5E966A1B-D286-4AEE-AAC7-126C9B61D098}" type="parTrans" cxnId="{08DB05D6-77E3-471B-8D27-C2CEA6FB7686}">
      <dgm:prSet/>
      <dgm:spPr/>
      <dgm:t>
        <a:bodyPr/>
        <a:lstStyle/>
        <a:p>
          <a:endParaRPr lang="en-GB"/>
        </a:p>
      </dgm:t>
    </dgm:pt>
    <dgm:pt modelId="{DD8F8E1F-315F-4CD4-B142-EB20D3C25C40}" type="sibTrans" cxnId="{08DB05D6-77E3-471B-8D27-C2CEA6FB7686}">
      <dgm:prSet/>
      <dgm:spPr/>
      <dgm:t>
        <a:bodyPr/>
        <a:lstStyle/>
        <a:p>
          <a:endParaRPr lang="en-GB"/>
        </a:p>
      </dgm:t>
    </dgm:pt>
    <dgm:pt modelId="{1EB529B5-E567-4ADE-A352-E0A431DE375D}">
      <dgm:prSet phldrT="[Text]" custT="1"/>
      <dgm:spPr/>
      <dgm:t>
        <a:bodyPr/>
        <a:lstStyle/>
        <a:p>
          <a:r>
            <a:rPr lang="en-GB" sz="1000" dirty="0"/>
            <a:t>Public consultation  portal for 10 Year Health Plan opened</a:t>
          </a:r>
        </a:p>
      </dgm:t>
    </dgm:pt>
    <dgm:pt modelId="{6BB346B2-2227-4B74-A021-D11A48768EC0}" type="parTrans" cxnId="{D951BBF3-2E8E-4B9F-AFD5-61F9AEBAB2CD}">
      <dgm:prSet/>
      <dgm:spPr/>
      <dgm:t>
        <a:bodyPr/>
        <a:lstStyle/>
        <a:p>
          <a:endParaRPr lang="en-GB"/>
        </a:p>
      </dgm:t>
    </dgm:pt>
    <dgm:pt modelId="{BFCDAF83-222A-4E2D-9240-7B7F9869B846}" type="sibTrans" cxnId="{D951BBF3-2E8E-4B9F-AFD5-61F9AEBAB2CD}">
      <dgm:prSet/>
      <dgm:spPr/>
      <dgm:t>
        <a:bodyPr/>
        <a:lstStyle/>
        <a:p>
          <a:endParaRPr lang="en-GB"/>
        </a:p>
      </dgm:t>
    </dgm:pt>
    <dgm:pt modelId="{F684849D-B530-43D7-8D48-1787B527C181}">
      <dgm:prSet phldrT="[Text]" custT="1"/>
      <dgm:spPr/>
      <dgm:t>
        <a:bodyPr/>
        <a:lstStyle/>
        <a:p>
          <a:r>
            <a:rPr lang="en-GB" sz="1000" dirty="0"/>
            <a:t>Wes Streeting announces plan for ‘hospital scorecards’</a:t>
          </a:r>
        </a:p>
      </dgm:t>
    </dgm:pt>
    <dgm:pt modelId="{405A5073-E01B-4092-8308-AC44F6AF457A}" type="parTrans" cxnId="{34F3BF6E-A189-4D95-BA05-2234B5E0D852}">
      <dgm:prSet/>
      <dgm:spPr/>
      <dgm:t>
        <a:bodyPr/>
        <a:lstStyle/>
        <a:p>
          <a:endParaRPr lang="en-GB"/>
        </a:p>
      </dgm:t>
    </dgm:pt>
    <dgm:pt modelId="{55BEF729-95BB-4941-98B1-E5EB79C9C588}" type="sibTrans" cxnId="{34F3BF6E-A189-4D95-BA05-2234B5E0D852}">
      <dgm:prSet/>
      <dgm:spPr/>
      <dgm:t>
        <a:bodyPr/>
        <a:lstStyle/>
        <a:p>
          <a:endParaRPr lang="en-GB"/>
        </a:p>
      </dgm:t>
    </dgm:pt>
    <dgm:pt modelId="{24EC814E-25F5-46B0-B259-7A6A493600A7}">
      <dgm:prSet phldrT="[Text]"/>
      <dgm:spPr/>
      <dgm:t>
        <a:bodyPr/>
        <a:lstStyle/>
        <a:p>
          <a:r>
            <a:rPr lang="en-GB" dirty="0"/>
            <a:t>Spring 2025</a:t>
          </a:r>
        </a:p>
      </dgm:t>
    </dgm:pt>
    <dgm:pt modelId="{8531881D-72F3-4923-A056-E4B6129E2B6B}" type="parTrans" cxnId="{499EF3AD-EBC0-46BE-8359-0C5056C668E4}">
      <dgm:prSet/>
      <dgm:spPr/>
      <dgm:t>
        <a:bodyPr/>
        <a:lstStyle/>
        <a:p>
          <a:endParaRPr lang="en-GB"/>
        </a:p>
      </dgm:t>
    </dgm:pt>
    <dgm:pt modelId="{51AFE7B7-C8F8-4352-8724-9DBAD1CF80C9}" type="sibTrans" cxnId="{499EF3AD-EBC0-46BE-8359-0C5056C668E4}">
      <dgm:prSet/>
      <dgm:spPr/>
      <dgm:t>
        <a:bodyPr/>
        <a:lstStyle/>
        <a:p>
          <a:endParaRPr lang="en-GB"/>
        </a:p>
      </dgm:t>
    </dgm:pt>
    <dgm:pt modelId="{2818EE50-D467-4BE6-A474-DF175D01C905}">
      <dgm:prSet phldrT="[Text]" custT="1"/>
      <dgm:spPr/>
      <dgm:t>
        <a:bodyPr/>
        <a:lstStyle/>
        <a:p>
          <a:r>
            <a:rPr lang="en-GB" sz="1000" dirty="0"/>
            <a:t>Jim Mackay appointed CEO of NHSE</a:t>
          </a:r>
        </a:p>
      </dgm:t>
    </dgm:pt>
    <dgm:pt modelId="{97F9029D-6E28-409D-833F-E8C396BC7E03}" type="parTrans" cxnId="{2B082223-6248-457A-B348-9BFB8F670349}">
      <dgm:prSet/>
      <dgm:spPr/>
      <dgm:t>
        <a:bodyPr/>
        <a:lstStyle/>
        <a:p>
          <a:endParaRPr lang="en-GB"/>
        </a:p>
      </dgm:t>
    </dgm:pt>
    <dgm:pt modelId="{56395D72-6AEE-480C-B439-8DE4FC698E19}" type="sibTrans" cxnId="{2B082223-6248-457A-B348-9BFB8F670349}">
      <dgm:prSet/>
      <dgm:spPr/>
      <dgm:t>
        <a:bodyPr/>
        <a:lstStyle/>
        <a:p>
          <a:endParaRPr lang="en-GB"/>
        </a:p>
      </dgm:t>
    </dgm:pt>
    <dgm:pt modelId="{73F5A95F-AF62-4B24-9A20-CC1CD5A2953C}">
      <dgm:prSet phldrT="[Text]" custT="1"/>
      <dgm:spPr/>
      <dgm:t>
        <a:bodyPr/>
        <a:lstStyle/>
        <a:p>
          <a:r>
            <a:rPr lang="en-GB" sz="1000" dirty="0"/>
            <a:t>Reduction in ICB running costs by 50% and NHSE abolition announced.</a:t>
          </a:r>
        </a:p>
      </dgm:t>
    </dgm:pt>
    <dgm:pt modelId="{47039A7A-E102-4EE7-B5D5-D53C7EAD7706}" type="parTrans" cxnId="{E6DFDABB-1B55-40DF-B20F-40A4998A98CB}">
      <dgm:prSet/>
      <dgm:spPr/>
      <dgm:t>
        <a:bodyPr/>
        <a:lstStyle/>
        <a:p>
          <a:endParaRPr lang="en-GB"/>
        </a:p>
      </dgm:t>
    </dgm:pt>
    <dgm:pt modelId="{FA7FCBEB-38E4-4466-BB13-FEB36A0276AB}" type="sibTrans" cxnId="{E6DFDABB-1B55-40DF-B20F-40A4998A98CB}">
      <dgm:prSet/>
      <dgm:spPr/>
      <dgm:t>
        <a:bodyPr/>
        <a:lstStyle/>
        <a:p>
          <a:endParaRPr lang="en-GB"/>
        </a:p>
      </dgm:t>
    </dgm:pt>
    <dgm:pt modelId="{9E3DB742-69FA-4E45-91FF-F4602226978B}">
      <dgm:prSet phldrT="[Text]"/>
      <dgm:spPr/>
      <dgm:t>
        <a:bodyPr/>
        <a:lstStyle/>
        <a:p>
          <a:r>
            <a:rPr lang="en-GB" dirty="0"/>
            <a:t>Summer 2025</a:t>
          </a:r>
        </a:p>
      </dgm:t>
    </dgm:pt>
    <dgm:pt modelId="{329F5849-ADD6-4804-8D80-767798C18527}" type="parTrans" cxnId="{F748B0F0-16C6-496A-B689-EE6C52501E84}">
      <dgm:prSet/>
      <dgm:spPr/>
      <dgm:t>
        <a:bodyPr/>
        <a:lstStyle/>
        <a:p>
          <a:endParaRPr lang="en-GB"/>
        </a:p>
      </dgm:t>
    </dgm:pt>
    <dgm:pt modelId="{986D15F7-B099-491B-9424-AEA393FF6432}" type="sibTrans" cxnId="{F748B0F0-16C6-496A-B689-EE6C52501E84}">
      <dgm:prSet/>
      <dgm:spPr/>
      <dgm:t>
        <a:bodyPr/>
        <a:lstStyle/>
        <a:p>
          <a:endParaRPr lang="en-GB"/>
        </a:p>
      </dgm:t>
    </dgm:pt>
    <dgm:pt modelId="{CBCFF871-937C-4301-8F17-F449AE866038}">
      <dgm:prSet phldrT="[Text]"/>
      <dgm:spPr/>
      <dgm:t>
        <a:bodyPr/>
        <a:lstStyle/>
        <a:p>
          <a:r>
            <a:rPr lang="en-GB" dirty="0"/>
            <a:t>Autumn 2025</a:t>
          </a:r>
        </a:p>
      </dgm:t>
    </dgm:pt>
    <dgm:pt modelId="{12330470-7FCD-4797-AEC4-78A6C5472CB1}" type="parTrans" cxnId="{15527EF7-CCEB-447D-AC16-5126250B1682}">
      <dgm:prSet/>
      <dgm:spPr/>
      <dgm:t>
        <a:bodyPr/>
        <a:lstStyle/>
        <a:p>
          <a:endParaRPr lang="en-GB"/>
        </a:p>
      </dgm:t>
    </dgm:pt>
    <dgm:pt modelId="{7DDD298A-C2A8-47A3-B265-DE457B3E3F05}" type="sibTrans" cxnId="{15527EF7-CCEB-447D-AC16-5126250B1682}">
      <dgm:prSet/>
      <dgm:spPr/>
      <dgm:t>
        <a:bodyPr/>
        <a:lstStyle/>
        <a:p>
          <a:endParaRPr lang="en-GB"/>
        </a:p>
      </dgm:t>
    </dgm:pt>
    <dgm:pt modelId="{328AE90A-E1D9-40E8-8A3A-D47A14AAA5E4}">
      <dgm:prSet phldrT="[Text]" custT="1"/>
      <dgm:spPr/>
      <dgm:t>
        <a:bodyPr rIns="108000"/>
        <a:lstStyle/>
        <a:p>
          <a:r>
            <a:rPr lang="en-GB" sz="1000" dirty="0"/>
            <a:t>NHS 10 Year Health Plan published, with planned shift from hospital to community</a:t>
          </a:r>
        </a:p>
      </dgm:t>
    </dgm:pt>
    <dgm:pt modelId="{BD5E029A-F0F7-468E-83A2-B39384A0F905}" type="parTrans" cxnId="{C5E1D1D4-6716-4A4A-B8A6-278ED2534381}">
      <dgm:prSet/>
      <dgm:spPr/>
      <dgm:t>
        <a:bodyPr/>
        <a:lstStyle/>
        <a:p>
          <a:endParaRPr lang="en-GB"/>
        </a:p>
      </dgm:t>
    </dgm:pt>
    <dgm:pt modelId="{3B867649-EF9E-4863-B57D-064E306E394B}" type="sibTrans" cxnId="{C5E1D1D4-6716-4A4A-B8A6-278ED2534381}">
      <dgm:prSet/>
      <dgm:spPr/>
      <dgm:t>
        <a:bodyPr/>
        <a:lstStyle/>
        <a:p>
          <a:endParaRPr lang="en-GB"/>
        </a:p>
      </dgm:t>
    </dgm:pt>
    <dgm:pt modelId="{1E6EFFD9-B868-4EAB-AD44-B74B1B8FC32C}">
      <dgm:prSet phldrT="[Text]" custT="1"/>
      <dgm:spPr/>
      <dgm:t>
        <a:bodyPr/>
        <a:lstStyle/>
        <a:p>
          <a:endParaRPr lang="en-GB" sz="1000" dirty="0"/>
        </a:p>
      </dgm:t>
    </dgm:pt>
    <dgm:pt modelId="{4F7E0365-E5FA-4B33-8021-B2BEAFF24572}" type="parTrans" cxnId="{FCB4BBA6-E3B6-4CC5-901E-FCFA4C25BBCB}">
      <dgm:prSet/>
      <dgm:spPr/>
      <dgm:t>
        <a:bodyPr/>
        <a:lstStyle/>
        <a:p>
          <a:endParaRPr lang="en-GB"/>
        </a:p>
      </dgm:t>
    </dgm:pt>
    <dgm:pt modelId="{18157F67-F391-42C4-A475-D84E73F378CB}" type="sibTrans" cxnId="{FCB4BBA6-E3B6-4CC5-901E-FCFA4C25BBCB}">
      <dgm:prSet/>
      <dgm:spPr/>
      <dgm:t>
        <a:bodyPr/>
        <a:lstStyle/>
        <a:p>
          <a:endParaRPr lang="en-GB"/>
        </a:p>
      </dgm:t>
    </dgm:pt>
    <dgm:pt modelId="{6FF0C2C5-F914-4090-A24C-C16658D7E19B}">
      <dgm:prSet phldrT="[Text]" custT="1"/>
      <dgm:spPr/>
      <dgm:t>
        <a:bodyPr/>
        <a:lstStyle/>
        <a:p>
          <a:endParaRPr lang="en-GB" sz="1000" dirty="0"/>
        </a:p>
      </dgm:t>
    </dgm:pt>
    <dgm:pt modelId="{95EB974E-01C2-4731-84DE-BACA203E7480}" type="parTrans" cxnId="{96EAD130-5935-4ACF-8749-FB2175B35A80}">
      <dgm:prSet/>
      <dgm:spPr/>
      <dgm:t>
        <a:bodyPr/>
        <a:lstStyle/>
        <a:p>
          <a:endParaRPr lang="en-GB"/>
        </a:p>
      </dgm:t>
    </dgm:pt>
    <dgm:pt modelId="{8C68B4BF-33DC-41AD-9631-CEAE89187706}" type="sibTrans" cxnId="{96EAD130-5935-4ACF-8749-FB2175B35A80}">
      <dgm:prSet/>
      <dgm:spPr/>
      <dgm:t>
        <a:bodyPr/>
        <a:lstStyle/>
        <a:p>
          <a:endParaRPr lang="en-GB"/>
        </a:p>
      </dgm:t>
    </dgm:pt>
    <dgm:pt modelId="{315C8EB1-7463-4E8F-826E-A0A17EA96C16}">
      <dgm:prSet phldrT="[Text]" custT="1"/>
      <dgm:spPr/>
      <dgm:t>
        <a:bodyPr/>
        <a:lstStyle/>
        <a:p>
          <a:endParaRPr lang="en-GB" sz="1000" dirty="0"/>
        </a:p>
      </dgm:t>
    </dgm:pt>
    <dgm:pt modelId="{C5175B96-43C4-4C77-8E86-56C80FE36DC0}" type="parTrans" cxnId="{18861446-8F71-4C33-B93B-C1BD9F87F0E7}">
      <dgm:prSet/>
      <dgm:spPr/>
      <dgm:t>
        <a:bodyPr/>
        <a:lstStyle/>
        <a:p>
          <a:endParaRPr lang="en-GB"/>
        </a:p>
      </dgm:t>
    </dgm:pt>
    <dgm:pt modelId="{42EDF058-465A-41B7-B68F-E94E7D04D269}" type="sibTrans" cxnId="{18861446-8F71-4C33-B93B-C1BD9F87F0E7}">
      <dgm:prSet/>
      <dgm:spPr/>
      <dgm:t>
        <a:bodyPr/>
        <a:lstStyle/>
        <a:p>
          <a:endParaRPr lang="en-GB"/>
        </a:p>
      </dgm:t>
    </dgm:pt>
    <dgm:pt modelId="{E6062D2E-D47F-4A4D-8795-69EC937AA23E}">
      <dgm:prSet phldrT="[Text]" custT="1"/>
      <dgm:spPr/>
      <dgm:t>
        <a:bodyPr rIns="108000"/>
        <a:lstStyle/>
        <a:p>
          <a:r>
            <a:rPr lang="en-GB" sz="1000" dirty="0"/>
            <a:t>New National Oversight Framework details published (hospital scorecard)</a:t>
          </a:r>
        </a:p>
      </dgm:t>
    </dgm:pt>
    <dgm:pt modelId="{645AD04A-871F-441B-91A7-D5294EB6BC4B}" type="parTrans" cxnId="{3E22B2F9-056D-4162-B05F-930614608870}">
      <dgm:prSet/>
      <dgm:spPr/>
      <dgm:t>
        <a:bodyPr/>
        <a:lstStyle/>
        <a:p>
          <a:endParaRPr lang="en-GB"/>
        </a:p>
      </dgm:t>
    </dgm:pt>
    <dgm:pt modelId="{1991C86A-A7D3-4CDC-8E7E-2916A0557A6A}" type="sibTrans" cxnId="{3E22B2F9-056D-4162-B05F-930614608870}">
      <dgm:prSet/>
      <dgm:spPr/>
      <dgm:t>
        <a:bodyPr/>
        <a:lstStyle/>
        <a:p>
          <a:endParaRPr lang="en-GB"/>
        </a:p>
      </dgm:t>
    </dgm:pt>
    <dgm:pt modelId="{CBE67F7D-9BC3-4168-B0E0-6EC29BA009ED}">
      <dgm:prSet custT="1"/>
      <dgm:spPr/>
      <dgm:t>
        <a:bodyPr/>
        <a:lstStyle/>
        <a:p>
          <a:endParaRPr lang="en-GB" sz="1000" dirty="0"/>
        </a:p>
      </dgm:t>
    </dgm:pt>
    <dgm:pt modelId="{8A33C4FE-6AE4-4C96-980C-DFE53700991F}" type="parTrans" cxnId="{091624D3-44DF-4575-88FE-748C25550D8F}">
      <dgm:prSet/>
      <dgm:spPr/>
      <dgm:t>
        <a:bodyPr/>
        <a:lstStyle/>
        <a:p>
          <a:endParaRPr lang="en-GB"/>
        </a:p>
      </dgm:t>
    </dgm:pt>
    <dgm:pt modelId="{E89C687F-A1A2-49FA-A60C-E125F6B27151}" type="sibTrans" cxnId="{091624D3-44DF-4575-88FE-748C25550D8F}">
      <dgm:prSet/>
      <dgm:spPr/>
      <dgm:t>
        <a:bodyPr/>
        <a:lstStyle/>
        <a:p>
          <a:endParaRPr lang="en-GB"/>
        </a:p>
      </dgm:t>
    </dgm:pt>
    <dgm:pt modelId="{B9BEF5B8-1094-40F0-937F-C79D94A181C0}">
      <dgm:prSet custT="1"/>
      <dgm:spPr/>
      <dgm:t>
        <a:bodyPr/>
        <a:lstStyle/>
        <a:p>
          <a:endParaRPr lang="en-GB" sz="1000" dirty="0"/>
        </a:p>
      </dgm:t>
    </dgm:pt>
    <dgm:pt modelId="{336AECF3-99DC-4552-B974-1BE01F76751C}" type="parTrans" cxnId="{FE02DA20-B1BF-4429-861A-22576EFACCFE}">
      <dgm:prSet/>
      <dgm:spPr/>
      <dgm:t>
        <a:bodyPr/>
        <a:lstStyle/>
        <a:p>
          <a:endParaRPr lang="en-GB"/>
        </a:p>
      </dgm:t>
    </dgm:pt>
    <dgm:pt modelId="{08042739-7CE8-4D1B-A51A-3F918651A820}" type="sibTrans" cxnId="{FE02DA20-B1BF-4429-861A-22576EFACCFE}">
      <dgm:prSet/>
      <dgm:spPr/>
      <dgm:t>
        <a:bodyPr/>
        <a:lstStyle/>
        <a:p>
          <a:endParaRPr lang="en-GB"/>
        </a:p>
      </dgm:t>
    </dgm:pt>
    <dgm:pt modelId="{67308934-DC05-4C53-B6FF-5712A118F375}">
      <dgm:prSet custT="1"/>
      <dgm:spPr/>
      <dgm:t>
        <a:bodyPr/>
        <a:lstStyle/>
        <a:p>
          <a:r>
            <a:rPr lang="en-GB" sz="1000" dirty="0"/>
            <a:t>NHS national oversight results  published</a:t>
          </a:r>
        </a:p>
      </dgm:t>
    </dgm:pt>
    <dgm:pt modelId="{CF59BA55-E122-45F2-8D86-34AAC0F345F3}" type="parTrans" cxnId="{AE41D1A2-03CD-468A-B0DA-E65B281727F0}">
      <dgm:prSet/>
      <dgm:spPr/>
      <dgm:t>
        <a:bodyPr/>
        <a:lstStyle/>
        <a:p>
          <a:endParaRPr lang="en-GB"/>
        </a:p>
      </dgm:t>
    </dgm:pt>
    <dgm:pt modelId="{0E8D1AA1-5573-45C6-817F-114B56B02897}" type="sibTrans" cxnId="{AE41D1A2-03CD-468A-B0DA-E65B281727F0}">
      <dgm:prSet/>
      <dgm:spPr/>
      <dgm:t>
        <a:bodyPr/>
        <a:lstStyle/>
        <a:p>
          <a:endParaRPr lang="en-GB"/>
        </a:p>
      </dgm:t>
    </dgm:pt>
    <dgm:pt modelId="{9BA08D14-241C-4254-80E5-54186C6BCFFB}">
      <dgm:prSet custT="1"/>
      <dgm:spPr/>
      <dgm:t>
        <a:bodyPr/>
        <a:lstStyle/>
        <a:p>
          <a:endParaRPr lang="en-GB" sz="1000" dirty="0"/>
        </a:p>
      </dgm:t>
    </dgm:pt>
    <dgm:pt modelId="{0E454F27-19A3-4577-B01A-A68C5D17C2C7}" type="parTrans" cxnId="{FAC645AB-D2F6-4B98-BA47-A539DEDBA67C}">
      <dgm:prSet/>
      <dgm:spPr/>
      <dgm:t>
        <a:bodyPr/>
        <a:lstStyle/>
        <a:p>
          <a:endParaRPr lang="en-GB"/>
        </a:p>
      </dgm:t>
    </dgm:pt>
    <dgm:pt modelId="{2179D3D8-4744-4B02-8CAE-00F46C9E3310}" type="sibTrans" cxnId="{FAC645AB-D2F6-4B98-BA47-A539DEDBA67C}">
      <dgm:prSet/>
      <dgm:spPr/>
      <dgm:t>
        <a:bodyPr/>
        <a:lstStyle/>
        <a:p>
          <a:endParaRPr lang="en-GB"/>
        </a:p>
      </dgm:t>
    </dgm:pt>
    <dgm:pt modelId="{9D29B140-EA69-4B49-8A77-20869F402323}">
      <dgm:prSet custT="1"/>
      <dgm:spPr/>
      <dgm:t>
        <a:bodyPr/>
        <a:lstStyle/>
        <a:p>
          <a:endParaRPr lang="en-GB" sz="1000" dirty="0"/>
        </a:p>
      </dgm:t>
    </dgm:pt>
    <dgm:pt modelId="{DC1CE176-BB2E-418B-8F26-BD43B20923D7}" type="parTrans" cxnId="{3F3218ED-8DF5-4DB4-B33B-2B720C6D3198}">
      <dgm:prSet/>
      <dgm:spPr/>
      <dgm:t>
        <a:bodyPr/>
        <a:lstStyle/>
        <a:p>
          <a:endParaRPr lang="en-GB"/>
        </a:p>
      </dgm:t>
    </dgm:pt>
    <dgm:pt modelId="{F9542A49-FD6A-4F08-95B2-0C51379A2507}" type="sibTrans" cxnId="{3F3218ED-8DF5-4DB4-B33B-2B720C6D3198}">
      <dgm:prSet/>
      <dgm:spPr/>
      <dgm:t>
        <a:bodyPr/>
        <a:lstStyle/>
        <a:p>
          <a:endParaRPr lang="en-GB"/>
        </a:p>
      </dgm:t>
    </dgm:pt>
    <dgm:pt modelId="{3D921E80-DCE6-4589-96D2-2E51A54AE625}">
      <dgm:prSet phldrT="[Text]" custT="1"/>
      <dgm:spPr/>
      <dgm:t>
        <a:bodyPr/>
        <a:lstStyle/>
        <a:p>
          <a:endParaRPr lang="en-GB" sz="1000" dirty="0"/>
        </a:p>
      </dgm:t>
    </dgm:pt>
    <dgm:pt modelId="{D572108D-A556-4848-AB10-0389B62A5E76}" type="parTrans" cxnId="{9EE15917-870D-47C0-89C7-FCDB76DC2592}">
      <dgm:prSet/>
      <dgm:spPr/>
      <dgm:t>
        <a:bodyPr/>
        <a:lstStyle/>
        <a:p>
          <a:endParaRPr lang="en-GB"/>
        </a:p>
      </dgm:t>
    </dgm:pt>
    <dgm:pt modelId="{982903F3-CFFE-4802-944D-68BB80EA316F}" type="sibTrans" cxnId="{9EE15917-870D-47C0-89C7-FCDB76DC2592}">
      <dgm:prSet/>
      <dgm:spPr/>
      <dgm:t>
        <a:bodyPr/>
        <a:lstStyle/>
        <a:p>
          <a:endParaRPr lang="en-GB"/>
        </a:p>
      </dgm:t>
    </dgm:pt>
    <dgm:pt modelId="{07B83674-E0B6-48A1-8EA0-6DF470EC5C0F}">
      <dgm:prSet phldrT="[Text]" custT="1"/>
      <dgm:spPr/>
      <dgm:t>
        <a:bodyPr/>
        <a:lstStyle/>
        <a:p>
          <a:endParaRPr lang="en-GB" sz="1000" dirty="0"/>
        </a:p>
      </dgm:t>
    </dgm:pt>
    <dgm:pt modelId="{E7514BC0-000E-489E-883A-3725A2220CE7}" type="parTrans" cxnId="{ED142526-CE8F-41E4-85C8-A3C1E3A1CEA7}">
      <dgm:prSet/>
      <dgm:spPr/>
      <dgm:t>
        <a:bodyPr/>
        <a:lstStyle/>
        <a:p>
          <a:endParaRPr lang="en-GB"/>
        </a:p>
      </dgm:t>
    </dgm:pt>
    <dgm:pt modelId="{F91C02DF-8BA0-4AF2-BCB7-2917E33ABAD6}" type="sibTrans" cxnId="{ED142526-CE8F-41E4-85C8-A3C1E3A1CEA7}">
      <dgm:prSet/>
      <dgm:spPr/>
      <dgm:t>
        <a:bodyPr/>
        <a:lstStyle/>
        <a:p>
          <a:endParaRPr lang="en-GB"/>
        </a:p>
      </dgm:t>
    </dgm:pt>
    <dgm:pt modelId="{CA303B0C-83AE-4416-B45D-A6CC2C649EF0}">
      <dgm:prSet custT="1"/>
      <dgm:spPr/>
      <dgm:t>
        <a:bodyPr/>
        <a:lstStyle/>
        <a:p>
          <a:r>
            <a:rPr lang="en-GB" sz="1000" dirty="0"/>
            <a:t>National meeting for all Trust CEOs with Jim Mackay</a:t>
          </a:r>
        </a:p>
      </dgm:t>
    </dgm:pt>
    <dgm:pt modelId="{CC45A782-0416-43E2-B905-F8CDF284506A}" type="parTrans" cxnId="{904A3A31-DEB7-4C03-8475-3CDE795DA549}">
      <dgm:prSet/>
      <dgm:spPr/>
      <dgm:t>
        <a:bodyPr/>
        <a:lstStyle/>
        <a:p>
          <a:endParaRPr lang="en-GB"/>
        </a:p>
      </dgm:t>
    </dgm:pt>
    <dgm:pt modelId="{90402D62-A416-4370-99E4-9FE6F2686422}" type="sibTrans" cxnId="{904A3A31-DEB7-4C03-8475-3CDE795DA549}">
      <dgm:prSet/>
      <dgm:spPr/>
      <dgm:t>
        <a:bodyPr/>
        <a:lstStyle/>
        <a:p>
          <a:endParaRPr lang="en-GB"/>
        </a:p>
      </dgm:t>
    </dgm:pt>
    <dgm:pt modelId="{55575891-4ECE-4D6B-AE56-A887FC276CF2}" type="pres">
      <dgm:prSet presAssocID="{CA4B08C2-5290-4D37-8AFB-4CC5ED332D6A}" presName="Name0" presStyleCnt="0">
        <dgm:presLayoutVars>
          <dgm:dir/>
          <dgm:animLvl val="lvl"/>
          <dgm:resizeHandles val="exact"/>
        </dgm:presLayoutVars>
      </dgm:prSet>
      <dgm:spPr/>
    </dgm:pt>
    <dgm:pt modelId="{108DB30B-3647-43E3-8151-972CB9BF1BAA}" type="pres">
      <dgm:prSet presAssocID="{CA4B08C2-5290-4D37-8AFB-4CC5ED332D6A}" presName="tSp" presStyleCnt="0"/>
      <dgm:spPr/>
    </dgm:pt>
    <dgm:pt modelId="{6BCA5EEC-CC78-4954-BCBB-DDED8B02DD87}" type="pres">
      <dgm:prSet presAssocID="{CA4B08C2-5290-4D37-8AFB-4CC5ED332D6A}" presName="bSp" presStyleCnt="0"/>
      <dgm:spPr/>
    </dgm:pt>
    <dgm:pt modelId="{CA5CDAF0-243C-4B82-B1D0-3411A0AD3FFE}" type="pres">
      <dgm:prSet presAssocID="{CA4B08C2-5290-4D37-8AFB-4CC5ED332D6A}" presName="process" presStyleCnt="0"/>
      <dgm:spPr/>
    </dgm:pt>
    <dgm:pt modelId="{D103C093-F14E-42A1-B271-78BDE08EB4B5}" type="pres">
      <dgm:prSet presAssocID="{5BD9B138-1640-48BC-A12E-B19A0D09FD72}" presName="composite1" presStyleCnt="0"/>
      <dgm:spPr/>
    </dgm:pt>
    <dgm:pt modelId="{B9938AF1-4E21-4294-BFEA-4A10E026B53A}" type="pres">
      <dgm:prSet presAssocID="{5BD9B138-1640-48BC-A12E-B19A0D09FD72}" presName="dummyNode1" presStyleLbl="node1" presStyleIdx="0" presStyleCnt="5"/>
      <dgm:spPr/>
    </dgm:pt>
    <dgm:pt modelId="{8B4CFA42-2B41-404F-9A4E-C279A350D96C}" type="pres">
      <dgm:prSet presAssocID="{5BD9B138-1640-48BC-A12E-B19A0D09FD72}" presName="childNode1" presStyleLbl="bgAcc1" presStyleIdx="0" presStyleCnt="5">
        <dgm:presLayoutVars>
          <dgm:bulletEnabled val="1"/>
        </dgm:presLayoutVars>
      </dgm:prSet>
      <dgm:spPr/>
    </dgm:pt>
    <dgm:pt modelId="{10D5CD63-1606-43DD-B6BA-40490DC63D5F}" type="pres">
      <dgm:prSet presAssocID="{5BD9B138-1640-48BC-A12E-B19A0D09FD72}" presName="childNode1tx" presStyleLbl="bgAcc1" presStyleIdx="0" presStyleCnt="5">
        <dgm:presLayoutVars>
          <dgm:bulletEnabled val="1"/>
        </dgm:presLayoutVars>
      </dgm:prSet>
      <dgm:spPr/>
    </dgm:pt>
    <dgm:pt modelId="{AEF6D3B6-D7F1-458B-8C68-B5B824657502}" type="pres">
      <dgm:prSet presAssocID="{5BD9B138-1640-48BC-A12E-B19A0D09FD72}" presName="parentNode1" presStyleLbl="node1" presStyleIdx="0" presStyleCnt="5">
        <dgm:presLayoutVars>
          <dgm:chMax val="1"/>
          <dgm:bulletEnabled val="1"/>
        </dgm:presLayoutVars>
      </dgm:prSet>
      <dgm:spPr/>
    </dgm:pt>
    <dgm:pt modelId="{4D044B15-447A-4669-A0C5-82F3D535D4DE}" type="pres">
      <dgm:prSet presAssocID="{5BD9B138-1640-48BC-A12E-B19A0D09FD72}" presName="connSite1" presStyleCnt="0"/>
      <dgm:spPr/>
    </dgm:pt>
    <dgm:pt modelId="{42B8FCAD-2E5B-40F6-AF34-4954F2CB6565}" type="pres">
      <dgm:prSet presAssocID="{B40ECEF7-39E5-4B74-B4B0-510F2A9E8DE0}" presName="Name9" presStyleLbl="sibTrans2D1" presStyleIdx="0" presStyleCnt="4"/>
      <dgm:spPr/>
    </dgm:pt>
    <dgm:pt modelId="{57CB4550-30FF-4933-9BAD-EE91A15FD141}" type="pres">
      <dgm:prSet presAssocID="{A61454E4-6B72-4F7F-9429-D52395C76142}" presName="composite2" presStyleCnt="0"/>
      <dgm:spPr/>
    </dgm:pt>
    <dgm:pt modelId="{3BF1026A-0D7B-40DD-A793-E205FB7E537B}" type="pres">
      <dgm:prSet presAssocID="{A61454E4-6B72-4F7F-9429-D52395C76142}" presName="dummyNode2" presStyleLbl="node1" presStyleIdx="0" presStyleCnt="5"/>
      <dgm:spPr/>
    </dgm:pt>
    <dgm:pt modelId="{F0963D8F-D649-4D18-95ED-1546CDE6B13B}" type="pres">
      <dgm:prSet presAssocID="{A61454E4-6B72-4F7F-9429-D52395C76142}" presName="childNode2" presStyleLbl="bgAcc1" presStyleIdx="1" presStyleCnt="5">
        <dgm:presLayoutVars>
          <dgm:bulletEnabled val="1"/>
        </dgm:presLayoutVars>
      </dgm:prSet>
      <dgm:spPr/>
    </dgm:pt>
    <dgm:pt modelId="{1F8BB5D1-5266-482B-B3DD-26663415E56D}" type="pres">
      <dgm:prSet presAssocID="{A61454E4-6B72-4F7F-9429-D52395C76142}" presName="childNode2tx" presStyleLbl="bgAcc1" presStyleIdx="1" presStyleCnt="5">
        <dgm:presLayoutVars>
          <dgm:bulletEnabled val="1"/>
        </dgm:presLayoutVars>
      </dgm:prSet>
      <dgm:spPr/>
    </dgm:pt>
    <dgm:pt modelId="{1E29430C-0FE2-465B-BAB0-FBAF536C2D2E}" type="pres">
      <dgm:prSet presAssocID="{A61454E4-6B72-4F7F-9429-D52395C76142}" presName="parentNode2" presStyleLbl="node1" presStyleIdx="1" presStyleCnt="5">
        <dgm:presLayoutVars>
          <dgm:chMax val="0"/>
          <dgm:bulletEnabled val="1"/>
        </dgm:presLayoutVars>
      </dgm:prSet>
      <dgm:spPr/>
    </dgm:pt>
    <dgm:pt modelId="{93DF7908-D612-4B92-8CAF-0F12F950C273}" type="pres">
      <dgm:prSet presAssocID="{A61454E4-6B72-4F7F-9429-D52395C76142}" presName="connSite2" presStyleCnt="0"/>
      <dgm:spPr/>
    </dgm:pt>
    <dgm:pt modelId="{C0614847-D793-47FD-9F6B-B7981A085F2A}" type="pres">
      <dgm:prSet presAssocID="{DD8F8E1F-315F-4CD4-B142-EB20D3C25C40}" presName="Name18" presStyleLbl="sibTrans2D1" presStyleIdx="1" presStyleCnt="4"/>
      <dgm:spPr/>
    </dgm:pt>
    <dgm:pt modelId="{C3A94B53-9079-4BEB-A2D8-6DF3731E9237}" type="pres">
      <dgm:prSet presAssocID="{24EC814E-25F5-46B0-B259-7A6A493600A7}" presName="composite1" presStyleCnt="0"/>
      <dgm:spPr/>
    </dgm:pt>
    <dgm:pt modelId="{C1748D9C-BD1A-4713-A034-A1F8E653B3DB}" type="pres">
      <dgm:prSet presAssocID="{24EC814E-25F5-46B0-B259-7A6A493600A7}" presName="dummyNode1" presStyleLbl="node1" presStyleIdx="1" presStyleCnt="5"/>
      <dgm:spPr/>
    </dgm:pt>
    <dgm:pt modelId="{DCC7DFF2-E871-4327-BC68-1019C421523D}" type="pres">
      <dgm:prSet presAssocID="{24EC814E-25F5-46B0-B259-7A6A493600A7}" presName="childNode1" presStyleLbl="bgAcc1" presStyleIdx="2" presStyleCnt="5">
        <dgm:presLayoutVars>
          <dgm:bulletEnabled val="1"/>
        </dgm:presLayoutVars>
      </dgm:prSet>
      <dgm:spPr/>
    </dgm:pt>
    <dgm:pt modelId="{E2D6A363-B89A-4828-8CEE-BABCA0F97195}" type="pres">
      <dgm:prSet presAssocID="{24EC814E-25F5-46B0-B259-7A6A493600A7}" presName="childNode1tx" presStyleLbl="bgAcc1" presStyleIdx="2" presStyleCnt="5">
        <dgm:presLayoutVars>
          <dgm:bulletEnabled val="1"/>
        </dgm:presLayoutVars>
      </dgm:prSet>
      <dgm:spPr/>
    </dgm:pt>
    <dgm:pt modelId="{BD029BC7-0CBF-4B4F-84D9-87BAAC73F918}" type="pres">
      <dgm:prSet presAssocID="{24EC814E-25F5-46B0-B259-7A6A493600A7}" presName="parentNode1" presStyleLbl="node1" presStyleIdx="2" presStyleCnt="5">
        <dgm:presLayoutVars>
          <dgm:chMax val="1"/>
          <dgm:bulletEnabled val="1"/>
        </dgm:presLayoutVars>
      </dgm:prSet>
      <dgm:spPr/>
    </dgm:pt>
    <dgm:pt modelId="{C4E6A3A8-7D73-4A25-A97E-2F50C3EF459B}" type="pres">
      <dgm:prSet presAssocID="{24EC814E-25F5-46B0-B259-7A6A493600A7}" presName="connSite1" presStyleCnt="0"/>
      <dgm:spPr/>
    </dgm:pt>
    <dgm:pt modelId="{30451773-C7FF-47EA-BC3A-9CD86A9EDB2F}" type="pres">
      <dgm:prSet presAssocID="{51AFE7B7-C8F8-4352-8724-9DBAD1CF80C9}" presName="Name9" presStyleLbl="sibTrans2D1" presStyleIdx="2" presStyleCnt="4"/>
      <dgm:spPr/>
    </dgm:pt>
    <dgm:pt modelId="{8DF0C551-E8F7-4394-94EC-91E767DCF888}" type="pres">
      <dgm:prSet presAssocID="{9E3DB742-69FA-4E45-91FF-F4602226978B}" presName="composite2" presStyleCnt="0"/>
      <dgm:spPr/>
    </dgm:pt>
    <dgm:pt modelId="{CDE01F62-A5BB-4B95-AD46-E3CA3F9E62A4}" type="pres">
      <dgm:prSet presAssocID="{9E3DB742-69FA-4E45-91FF-F4602226978B}" presName="dummyNode2" presStyleLbl="node1" presStyleIdx="2" presStyleCnt="5"/>
      <dgm:spPr/>
    </dgm:pt>
    <dgm:pt modelId="{602F0EBE-EA55-4FF5-A1AA-07290D810A3A}" type="pres">
      <dgm:prSet presAssocID="{9E3DB742-69FA-4E45-91FF-F4602226978B}" presName="childNode2" presStyleLbl="bgAcc1" presStyleIdx="3" presStyleCnt="5" custLinFactNeighborX="1549" custLinFactNeighborY="1252">
        <dgm:presLayoutVars>
          <dgm:bulletEnabled val="1"/>
        </dgm:presLayoutVars>
      </dgm:prSet>
      <dgm:spPr/>
    </dgm:pt>
    <dgm:pt modelId="{186820CD-D278-421A-B971-44E5FAE2E746}" type="pres">
      <dgm:prSet presAssocID="{9E3DB742-69FA-4E45-91FF-F4602226978B}" presName="childNode2tx" presStyleLbl="bgAcc1" presStyleIdx="3" presStyleCnt="5">
        <dgm:presLayoutVars>
          <dgm:bulletEnabled val="1"/>
        </dgm:presLayoutVars>
      </dgm:prSet>
      <dgm:spPr/>
    </dgm:pt>
    <dgm:pt modelId="{7591BC7A-BDCC-44D9-ADA6-2127C037EAE8}" type="pres">
      <dgm:prSet presAssocID="{9E3DB742-69FA-4E45-91FF-F4602226978B}" presName="parentNode2" presStyleLbl="node1" presStyleIdx="3" presStyleCnt="5">
        <dgm:presLayoutVars>
          <dgm:chMax val="0"/>
          <dgm:bulletEnabled val="1"/>
        </dgm:presLayoutVars>
      </dgm:prSet>
      <dgm:spPr/>
    </dgm:pt>
    <dgm:pt modelId="{18018745-23B0-40B5-873A-672185DED810}" type="pres">
      <dgm:prSet presAssocID="{9E3DB742-69FA-4E45-91FF-F4602226978B}" presName="connSite2" presStyleCnt="0"/>
      <dgm:spPr/>
    </dgm:pt>
    <dgm:pt modelId="{D9D375C7-02A7-40D2-A912-8431C0C27917}" type="pres">
      <dgm:prSet presAssocID="{986D15F7-B099-491B-9424-AEA393FF6432}" presName="Name18" presStyleLbl="sibTrans2D1" presStyleIdx="3" presStyleCnt="4"/>
      <dgm:spPr/>
    </dgm:pt>
    <dgm:pt modelId="{499FE8E5-8E91-4606-B761-1FF0B1BCE5CB}" type="pres">
      <dgm:prSet presAssocID="{CBCFF871-937C-4301-8F17-F449AE866038}" presName="composite1" presStyleCnt="0"/>
      <dgm:spPr/>
    </dgm:pt>
    <dgm:pt modelId="{A1F9A19D-2B87-4C51-A7F2-28B6AF90CD73}" type="pres">
      <dgm:prSet presAssocID="{CBCFF871-937C-4301-8F17-F449AE866038}" presName="dummyNode1" presStyleLbl="node1" presStyleIdx="3" presStyleCnt="5"/>
      <dgm:spPr/>
    </dgm:pt>
    <dgm:pt modelId="{D315582E-DFC3-493D-AD83-55012C92CB45}" type="pres">
      <dgm:prSet presAssocID="{CBCFF871-937C-4301-8F17-F449AE866038}" presName="childNode1" presStyleLbl="bgAcc1" presStyleIdx="4" presStyleCnt="5">
        <dgm:presLayoutVars>
          <dgm:bulletEnabled val="1"/>
        </dgm:presLayoutVars>
      </dgm:prSet>
      <dgm:spPr/>
    </dgm:pt>
    <dgm:pt modelId="{E7A83928-08AF-4FB7-BEB5-81A1A570DDA4}" type="pres">
      <dgm:prSet presAssocID="{CBCFF871-937C-4301-8F17-F449AE866038}" presName="childNode1tx" presStyleLbl="bgAcc1" presStyleIdx="4" presStyleCnt="5">
        <dgm:presLayoutVars>
          <dgm:bulletEnabled val="1"/>
        </dgm:presLayoutVars>
      </dgm:prSet>
      <dgm:spPr/>
    </dgm:pt>
    <dgm:pt modelId="{83926470-C3B8-4D7C-A07B-2617AAF16BDB}" type="pres">
      <dgm:prSet presAssocID="{CBCFF871-937C-4301-8F17-F449AE866038}" presName="parentNode1" presStyleLbl="node1" presStyleIdx="4" presStyleCnt="5">
        <dgm:presLayoutVars>
          <dgm:chMax val="1"/>
          <dgm:bulletEnabled val="1"/>
        </dgm:presLayoutVars>
      </dgm:prSet>
      <dgm:spPr/>
    </dgm:pt>
    <dgm:pt modelId="{D20768A2-E71B-4598-BB24-D0824E4A57DB}" type="pres">
      <dgm:prSet presAssocID="{CBCFF871-937C-4301-8F17-F449AE866038}" presName="connSite1" presStyleCnt="0"/>
      <dgm:spPr/>
    </dgm:pt>
  </dgm:ptLst>
  <dgm:cxnLst>
    <dgm:cxn modelId="{6FCE3600-17E0-4B7C-84C2-BC6B684293F2}" type="presOf" srcId="{9D29B140-EA69-4B49-8A77-20869F402323}" destId="{E7A83928-08AF-4FB7-BEB5-81A1A570DDA4}" srcOrd="1" destOrd="3" presId="urn:microsoft.com/office/officeart/2005/8/layout/hProcess4"/>
    <dgm:cxn modelId="{312A9902-D6FF-4205-BF05-F5A2422B8593}" type="presOf" srcId="{51AFE7B7-C8F8-4352-8724-9DBAD1CF80C9}" destId="{30451773-C7FF-47EA-BC3A-9CD86A9EDB2F}" srcOrd="0" destOrd="0" presId="urn:microsoft.com/office/officeart/2005/8/layout/hProcess4"/>
    <dgm:cxn modelId="{735D8705-F4CC-46BE-85AF-DEC48F03EBF3}" type="presOf" srcId="{67308934-DC05-4C53-B6FF-5712A118F375}" destId="{E7A83928-08AF-4FB7-BEB5-81A1A570DDA4}" srcOrd="1" destOrd="1" presId="urn:microsoft.com/office/officeart/2005/8/layout/hProcess4"/>
    <dgm:cxn modelId="{7D254408-EF4C-4102-B3FA-00F4D0C2251E}" type="presOf" srcId="{E6062D2E-D47F-4A4D-8795-69EC937AA23E}" destId="{602F0EBE-EA55-4FF5-A1AA-07290D810A3A}" srcOrd="0" destOrd="1" presId="urn:microsoft.com/office/officeart/2005/8/layout/hProcess4"/>
    <dgm:cxn modelId="{7331FE15-799F-45BA-8330-F99D2143610E}" type="presOf" srcId="{73F5A95F-AF62-4B24-9A20-CC1CD5A2953C}" destId="{DCC7DFF2-E871-4327-BC68-1019C421523D}" srcOrd="0" destOrd="3" presId="urn:microsoft.com/office/officeart/2005/8/layout/hProcess4"/>
    <dgm:cxn modelId="{9EE15917-870D-47C0-89C7-FCDB76DC2592}" srcId="{24EC814E-25F5-46B0-B259-7A6A493600A7}" destId="{3D921E80-DCE6-4589-96D2-2E51A54AE625}" srcOrd="0" destOrd="0" parTransId="{D572108D-A556-4848-AB10-0389B62A5E76}" sibTransId="{982903F3-CFFE-4802-944D-68BB80EA316F}"/>
    <dgm:cxn modelId="{A1E3941A-41D0-4AE7-8DD8-36C5A1FA8FBE}" type="presOf" srcId="{1EB529B5-E567-4ADE-A352-E0A431DE375D}" destId="{F0963D8F-D649-4D18-95ED-1546CDE6B13B}" srcOrd="0" destOrd="0" presId="urn:microsoft.com/office/officeart/2005/8/layout/hProcess4"/>
    <dgm:cxn modelId="{CFC8A91C-1D0C-477E-82FA-03FDBFCF1540}" type="presOf" srcId="{A61454E4-6B72-4F7F-9429-D52395C76142}" destId="{1E29430C-0FE2-465B-BAB0-FBAF536C2D2E}" srcOrd="0" destOrd="0" presId="urn:microsoft.com/office/officeart/2005/8/layout/hProcess4"/>
    <dgm:cxn modelId="{ADF5221D-B2EC-4668-8005-6AD31AA6CFD8}" type="presOf" srcId="{3D921E80-DCE6-4589-96D2-2E51A54AE625}" destId="{E2D6A363-B89A-4828-8CEE-BABCA0F97195}" srcOrd="1" destOrd="0" presId="urn:microsoft.com/office/officeart/2005/8/layout/hProcess4"/>
    <dgm:cxn modelId="{FE02DA20-B1BF-4429-861A-22576EFACCFE}" srcId="{CBCFF871-937C-4301-8F17-F449AE866038}" destId="{B9BEF5B8-1094-40F0-937F-C79D94A181C0}" srcOrd="0" destOrd="0" parTransId="{336AECF3-99DC-4552-B974-1BE01F76751C}" sibTransId="{08042739-7CE8-4D1B-A51A-3F918651A820}"/>
    <dgm:cxn modelId="{0214E321-D5C9-443B-8389-E9CB06ED9A03}" type="presOf" srcId="{24EC814E-25F5-46B0-B259-7A6A493600A7}" destId="{BD029BC7-0CBF-4B4F-84D9-87BAAC73F918}" srcOrd="0" destOrd="0" presId="urn:microsoft.com/office/officeart/2005/8/layout/hProcess4"/>
    <dgm:cxn modelId="{2B082223-6248-457A-B348-9BFB8F670349}" srcId="{24EC814E-25F5-46B0-B259-7A6A493600A7}" destId="{2818EE50-D467-4BE6-A474-DF175D01C905}" srcOrd="1" destOrd="0" parTransId="{97F9029D-6E28-409D-833F-E8C396BC7E03}" sibTransId="{56395D72-6AEE-480C-B439-8DE4FC698E19}"/>
    <dgm:cxn modelId="{ED142526-CE8F-41E4-85C8-A3C1E3A1CEA7}" srcId="{5BD9B138-1640-48BC-A12E-B19A0D09FD72}" destId="{07B83674-E0B6-48A1-8EA0-6DF470EC5C0F}" srcOrd="0" destOrd="0" parTransId="{E7514BC0-000E-489E-883A-3725A2220CE7}" sibTransId="{F91C02DF-8BA0-4AF2-BCB7-2917E33ABAD6}"/>
    <dgm:cxn modelId="{CF56D52C-8474-44C3-902E-7E72A4E2049F}" srcId="{5BD9B138-1640-48BC-A12E-B19A0D09FD72}" destId="{E7C50021-817E-4663-B85B-11D13D0B47DF}" srcOrd="3" destOrd="0" parTransId="{3D81D2B9-1FBF-4478-8D00-81443A6E3368}" sibTransId="{C566F920-92AB-4997-A5F5-E36DFF67808C}"/>
    <dgm:cxn modelId="{215BAD2D-22DD-4B71-9894-FC95108690CC}" type="presOf" srcId="{328AE90A-E1D9-40E8-8A3A-D47A14AAA5E4}" destId="{186820CD-D278-421A-B971-44E5FAE2E746}" srcOrd="1" destOrd="0" presId="urn:microsoft.com/office/officeart/2005/8/layout/hProcess4"/>
    <dgm:cxn modelId="{96EAD130-5935-4ACF-8749-FB2175B35A80}" srcId="{5BD9B138-1640-48BC-A12E-B19A0D09FD72}" destId="{6FF0C2C5-F914-4090-A24C-C16658D7E19B}" srcOrd="2" destOrd="0" parTransId="{95EB974E-01C2-4731-84DE-BACA203E7480}" sibTransId="{8C68B4BF-33DC-41AD-9631-CEAE89187706}"/>
    <dgm:cxn modelId="{904A3A31-DEB7-4C03-8475-3CDE795DA549}" srcId="{CBCFF871-937C-4301-8F17-F449AE866038}" destId="{CA303B0C-83AE-4416-B45D-A6CC2C649EF0}" srcOrd="2" destOrd="0" parTransId="{CC45A782-0416-43E2-B905-F8CDF284506A}" sibTransId="{90402D62-A416-4370-99E4-9FE6F2686422}"/>
    <dgm:cxn modelId="{7DFC8232-5437-4429-8E89-DBD42143701C}" type="presOf" srcId="{CBE67F7D-9BC3-4168-B0E0-6EC29BA009ED}" destId="{E7A83928-08AF-4FB7-BEB5-81A1A570DDA4}" srcOrd="1" destOrd="5" presId="urn:microsoft.com/office/officeart/2005/8/layout/hProcess4"/>
    <dgm:cxn modelId="{F3DED133-AE40-4D73-88CA-B8D6A5684113}" type="presOf" srcId="{3D921E80-DCE6-4589-96D2-2E51A54AE625}" destId="{DCC7DFF2-E871-4327-BC68-1019C421523D}" srcOrd="0" destOrd="0" presId="urn:microsoft.com/office/officeart/2005/8/layout/hProcess4"/>
    <dgm:cxn modelId="{9A4B643A-21FD-4327-ADF9-144DAA80E97A}" srcId="{5BD9B138-1640-48BC-A12E-B19A0D09FD72}" destId="{6B2DE199-5243-4734-91FA-63239A442AFC}" srcOrd="1" destOrd="0" parTransId="{55F64D3A-213F-42B7-B9CF-B29D13F6D341}" sibTransId="{8A583FA2-EDAF-47D0-AF60-E74634D4DB5D}"/>
    <dgm:cxn modelId="{18861446-8F71-4C33-B93B-C1BD9F87F0E7}" srcId="{24EC814E-25F5-46B0-B259-7A6A493600A7}" destId="{315C8EB1-7463-4E8F-826E-A0A17EA96C16}" srcOrd="2" destOrd="0" parTransId="{C5175B96-43C4-4C77-8E86-56C80FE36DC0}" sibTransId="{42EDF058-465A-41B7-B68F-E94E7D04D269}"/>
    <dgm:cxn modelId="{BC536B4A-490A-464C-8294-A23775B17179}" type="presOf" srcId="{6FF0C2C5-F914-4090-A24C-C16658D7E19B}" destId="{10D5CD63-1606-43DD-B6BA-40490DC63D5F}" srcOrd="1" destOrd="2" presId="urn:microsoft.com/office/officeart/2005/8/layout/hProcess4"/>
    <dgm:cxn modelId="{AE77066E-6E09-40DC-9937-B04157AC7B05}" type="presOf" srcId="{2818EE50-D467-4BE6-A474-DF175D01C905}" destId="{E2D6A363-B89A-4828-8CEE-BABCA0F97195}" srcOrd="1" destOrd="1" presId="urn:microsoft.com/office/officeart/2005/8/layout/hProcess4"/>
    <dgm:cxn modelId="{34F3BF6E-A189-4D95-BA05-2234B5E0D852}" srcId="{A61454E4-6B72-4F7F-9429-D52395C76142}" destId="{F684849D-B530-43D7-8D48-1787B527C181}" srcOrd="2" destOrd="0" parTransId="{405A5073-E01B-4092-8308-AC44F6AF457A}" sibTransId="{55BEF729-95BB-4941-98B1-E5EB79C9C588}"/>
    <dgm:cxn modelId="{67AA1751-8AC0-4409-BB76-58287710DC5A}" type="presOf" srcId="{6B2DE199-5243-4734-91FA-63239A442AFC}" destId="{10D5CD63-1606-43DD-B6BA-40490DC63D5F}" srcOrd="1" destOrd="1" presId="urn:microsoft.com/office/officeart/2005/8/layout/hProcess4"/>
    <dgm:cxn modelId="{43811552-E9D3-4C49-9413-5C952320BF7D}" type="presOf" srcId="{B9BEF5B8-1094-40F0-937F-C79D94A181C0}" destId="{D315582E-DFC3-493D-AD83-55012C92CB45}" srcOrd="0" destOrd="0" presId="urn:microsoft.com/office/officeart/2005/8/layout/hProcess4"/>
    <dgm:cxn modelId="{E6797B53-752A-40B8-9372-76D5A8F0C66D}" type="presOf" srcId="{1E6EFFD9-B868-4EAB-AD44-B74B1B8FC32C}" destId="{1F8BB5D1-5266-482B-B3DD-26663415E56D}" srcOrd="1" destOrd="1" presId="urn:microsoft.com/office/officeart/2005/8/layout/hProcess4"/>
    <dgm:cxn modelId="{81F53154-79A0-4A5F-8754-057161E2EAA4}" type="presOf" srcId="{CBE67F7D-9BC3-4168-B0E0-6EC29BA009ED}" destId="{D315582E-DFC3-493D-AD83-55012C92CB45}" srcOrd="0" destOrd="5" presId="urn:microsoft.com/office/officeart/2005/8/layout/hProcess4"/>
    <dgm:cxn modelId="{4AC19376-F994-4A79-B272-E2CA7FCF3E79}" srcId="{CA4B08C2-5290-4D37-8AFB-4CC5ED332D6A}" destId="{5BD9B138-1640-48BC-A12E-B19A0D09FD72}" srcOrd="0" destOrd="0" parTransId="{D2392642-3996-4AB9-9597-0F56C912EFFA}" sibTransId="{B40ECEF7-39E5-4B74-B4B0-510F2A9E8DE0}"/>
    <dgm:cxn modelId="{9EDC745A-6217-4594-9639-55416B807E87}" type="presOf" srcId="{6FF0C2C5-F914-4090-A24C-C16658D7E19B}" destId="{8B4CFA42-2B41-404F-9A4E-C279A350D96C}" srcOrd="0" destOrd="2" presId="urn:microsoft.com/office/officeart/2005/8/layout/hProcess4"/>
    <dgm:cxn modelId="{3E83D87D-2202-4A0B-8657-F1B08C279415}" type="presOf" srcId="{315C8EB1-7463-4E8F-826E-A0A17EA96C16}" destId="{DCC7DFF2-E871-4327-BC68-1019C421523D}" srcOrd="0" destOrd="2" presId="urn:microsoft.com/office/officeart/2005/8/layout/hProcess4"/>
    <dgm:cxn modelId="{09A07E7F-7DBF-4AA5-ADF1-D696D26424CE}" type="presOf" srcId="{07B83674-E0B6-48A1-8EA0-6DF470EC5C0F}" destId="{8B4CFA42-2B41-404F-9A4E-C279A350D96C}" srcOrd="0" destOrd="0" presId="urn:microsoft.com/office/officeart/2005/8/layout/hProcess4"/>
    <dgm:cxn modelId="{6FC21D82-3D9B-46C5-B792-8B441249795F}" type="presOf" srcId="{986D15F7-B099-491B-9424-AEA393FF6432}" destId="{D9D375C7-02A7-40D2-A912-8431C0C27917}" srcOrd="0" destOrd="0" presId="urn:microsoft.com/office/officeart/2005/8/layout/hProcess4"/>
    <dgm:cxn modelId="{55BF0386-C2E3-4FFB-A6C2-495480C5E46D}" type="presOf" srcId="{B40ECEF7-39E5-4B74-B4B0-510F2A9E8DE0}" destId="{42B8FCAD-2E5B-40F6-AF34-4954F2CB6565}" srcOrd="0" destOrd="0" presId="urn:microsoft.com/office/officeart/2005/8/layout/hProcess4"/>
    <dgm:cxn modelId="{25B8228A-4D8C-43EE-B56D-B257FB59AF91}" type="presOf" srcId="{1E6EFFD9-B868-4EAB-AD44-B74B1B8FC32C}" destId="{F0963D8F-D649-4D18-95ED-1546CDE6B13B}" srcOrd="0" destOrd="1" presId="urn:microsoft.com/office/officeart/2005/8/layout/hProcess4"/>
    <dgm:cxn modelId="{EA8C5E8B-8200-43F6-9DA6-B7D31AD1225A}" type="presOf" srcId="{CBCFF871-937C-4301-8F17-F449AE866038}" destId="{83926470-C3B8-4D7C-A07B-2617AAF16BDB}" srcOrd="0" destOrd="0" presId="urn:microsoft.com/office/officeart/2005/8/layout/hProcess4"/>
    <dgm:cxn modelId="{95DD4A90-125E-4A67-B204-DA59A62686BF}" type="presOf" srcId="{9E3DB742-69FA-4E45-91FF-F4602226978B}" destId="{7591BC7A-BDCC-44D9-ADA6-2127C037EAE8}" srcOrd="0" destOrd="0" presId="urn:microsoft.com/office/officeart/2005/8/layout/hProcess4"/>
    <dgm:cxn modelId="{85AC6A9D-1B8B-4E32-AD96-A287C5BEA4E0}" type="presOf" srcId="{5BD9B138-1640-48BC-A12E-B19A0D09FD72}" destId="{AEF6D3B6-D7F1-458B-8C68-B5B824657502}" srcOrd="0" destOrd="0" presId="urn:microsoft.com/office/officeart/2005/8/layout/hProcess4"/>
    <dgm:cxn modelId="{FBB847A0-E90D-4286-9129-0DB23164DD85}" type="presOf" srcId="{328AE90A-E1D9-40E8-8A3A-D47A14AAA5E4}" destId="{602F0EBE-EA55-4FF5-A1AA-07290D810A3A}" srcOrd="0" destOrd="0" presId="urn:microsoft.com/office/officeart/2005/8/layout/hProcess4"/>
    <dgm:cxn modelId="{AE41D1A2-03CD-468A-B0DA-E65B281727F0}" srcId="{CBCFF871-937C-4301-8F17-F449AE866038}" destId="{67308934-DC05-4C53-B6FF-5712A118F375}" srcOrd="1" destOrd="0" parTransId="{CF59BA55-E122-45F2-8D86-34AAC0F345F3}" sibTransId="{0E8D1AA1-5573-45C6-817F-114B56B02897}"/>
    <dgm:cxn modelId="{BD0F6AA5-16A2-4F60-BF32-4E794E46ED53}" type="presOf" srcId="{F684849D-B530-43D7-8D48-1787B527C181}" destId="{F0963D8F-D649-4D18-95ED-1546CDE6B13B}" srcOrd="0" destOrd="2" presId="urn:microsoft.com/office/officeart/2005/8/layout/hProcess4"/>
    <dgm:cxn modelId="{E6F07EA5-DD4B-4996-9307-10C00353B83D}" type="presOf" srcId="{DD8F8E1F-315F-4CD4-B142-EB20D3C25C40}" destId="{C0614847-D793-47FD-9F6B-B7981A085F2A}" srcOrd="0" destOrd="0" presId="urn:microsoft.com/office/officeart/2005/8/layout/hProcess4"/>
    <dgm:cxn modelId="{FCB4BBA6-E3B6-4CC5-901E-FCFA4C25BBCB}" srcId="{A61454E4-6B72-4F7F-9429-D52395C76142}" destId="{1E6EFFD9-B868-4EAB-AD44-B74B1B8FC32C}" srcOrd="1" destOrd="0" parTransId="{4F7E0365-E5FA-4B33-8021-B2BEAFF24572}" sibTransId="{18157F67-F391-42C4-A475-D84E73F378CB}"/>
    <dgm:cxn modelId="{671EC2A7-4EC2-4D8F-A80F-5D6DC03B1318}" type="presOf" srcId="{9D29B140-EA69-4B49-8A77-20869F402323}" destId="{D315582E-DFC3-493D-AD83-55012C92CB45}" srcOrd="0" destOrd="3" presId="urn:microsoft.com/office/officeart/2005/8/layout/hProcess4"/>
    <dgm:cxn modelId="{FAC645AB-D2F6-4B98-BA47-A539DEDBA67C}" srcId="{CBCFF871-937C-4301-8F17-F449AE866038}" destId="{9BA08D14-241C-4254-80E5-54186C6BCFFB}" srcOrd="4" destOrd="0" parTransId="{0E454F27-19A3-4577-B01A-A68C5D17C2C7}" sibTransId="{2179D3D8-4744-4B02-8CAE-00F46C9E3310}"/>
    <dgm:cxn modelId="{499EF3AD-EBC0-46BE-8359-0C5056C668E4}" srcId="{CA4B08C2-5290-4D37-8AFB-4CC5ED332D6A}" destId="{24EC814E-25F5-46B0-B259-7A6A493600A7}" srcOrd="2" destOrd="0" parTransId="{8531881D-72F3-4923-A056-E4B6129E2B6B}" sibTransId="{51AFE7B7-C8F8-4352-8724-9DBAD1CF80C9}"/>
    <dgm:cxn modelId="{C0FC50AE-89E1-4850-AB3C-1C36A909562E}" type="presOf" srcId="{CA303B0C-83AE-4416-B45D-A6CC2C649EF0}" destId="{E7A83928-08AF-4FB7-BEB5-81A1A570DDA4}" srcOrd="1" destOrd="2" presId="urn:microsoft.com/office/officeart/2005/8/layout/hProcess4"/>
    <dgm:cxn modelId="{449F9BB2-FB88-448E-BCC9-B1CE9DD4F713}" type="presOf" srcId="{6B2DE199-5243-4734-91FA-63239A442AFC}" destId="{8B4CFA42-2B41-404F-9A4E-C279A350D96C}" srcOrd="0" destOrd="1" presId="urn:microsoft.com/office/officeart/2005/8/layout/hProcess4"/>
    <dgm:cxn modelId="{855BB4B3-1645-455B-BA98-F27E11A140D0}" type="presOf" srcId="{315C8EB1-7463-4E8F-826E-A0A17EA96C16}" destId="{E2D6A363-B89A-4828-8CEE-BABCA0F97195}" srcOrd="1" destOrd="2" presId="urn:microsoft.com/office/officeart/2005/8/layout/hProcess4"/>
    <dgm:cxn modelId="{E6DFDABB-1B55-40DF-B20F-40A4998A98CB}" srcId="{24EC814E-25F5-46B0-B259-7A6A493600A7}" destId="{73F5A95F-AF62-4B24-9A20-CC1CD5A2953C}" srcOrd="3" destOrd="0" parTransId="{47039A7A-E102-4EE7-B5D5-D53C7EAD7706}" sibTransId="{FA7FCBEB-38E4-4466-BB13-FEB36A0276AB}"/>
    <dgm:cxn modelId="{3844E4C1-D8A0-41D0-B51E-86AF5581EA7F}" type="presOf" srcId="{73F5A95F-AF62-4B24-9A20-CC1CD5A2953C}" destId="{E2D6A363-B89A-4828-8CEE-BABCA0F97195}" srcOrd="1" destOrd="3" presId="urn:microsoft.com/office/officeart/2005/8/layout/hProcess4"/>
    <dgm:cxn modelId="{A433B6C5-E82C-457E-A074-81526FE48759}" type="presOf" srcId="{F684849D-B530-43D7-8D48-1787B527C181}" destId="{1F8BB5D1-5266-482B-B3DD-26663415E56D}" srcOrd="1" destOrd="2" presId="urn:microsoft.com/office/officeart/2005/8/layout/hProcess4"/>
    <dgm:cxn modelId="{CD5C98C7-19F0-4003-808F-517C43CE6FB4}" type="presOf" srcId="{E7C50021-817E-4663-B85B-11D13D0B47DF}" destId="{8B4CFA42-2B41-404F-9A4E-C279A350D96C}" srcOrd="0" destOrd="3" presId="urn:microsoft.com/office/officeart/2005/8/layout/hProcess4"/>
    <dgm:cxn modelId="{70F1B5C8-C742-4F11-B75C-541F9EC78732}" type="presOf" srcId="{9BA08D14-241C-4254-80E5-54186C6BCFFB}" destId="{D315582E-DFC3-493D-AD83-55012C92CB45}" srcOrd="0" destOrd="4" presId="urn:microsoft.com/office/officeart/2005/8/layout/hProcess4"/>
    <dgm:cxn modelId="{AA230DCA-78F8-4481-A840-BC1EAECD885C}" type="presOf" srcId="{CA4B08C2-5290-4D37-8AFB-4CC5ED332D6A}" destId="{55575891-4ECE-4D6B-AE56-A887FC276CF2}" srcOrd="0" destOrd="0" presId="urn:microsoft.com/office/officeart/2005/8/layout/hProcess4"/>
    <dgm:cxn modelId="{29E5F0D0-BE07-4D43-9554-35DECA95F9FB}" type="presOf" srcId="{E7C50021-817E-4663-B85B-11D13D0B47DF}" destId="{10D5CD63-1606-43DD-B6BA-40490DC63D5F}" srcOrd="1" destOrd="3" presId="urn:microsoft.com/office/officeart/2005/8/layout/hProcess4"/>
    <dgm:cxn modelId="{091624D3-44DF-4575-88FE-748C25550D8F}" srcId="{CBCFF871-937C-4301-8F17-F449AE866038}" destId="{CBE67F7D-9BC3-4168-B0E0-6EC29BA009ED}" srcOrd="5" destOrd="0" parTransId="{8A33C4FE-6AE4-4C96-980C-DFE53700991F}" sibTransId="{E89C687F-A1A2-49FA-A60C-E125F6B27151}"/>
    <dgm:cxn modelId="{C5E1D1D4-6716-4A4A-B8A6-278ED2534381}" srcId="{9E3DB742-69FA-4E45-91FF-F4602226978B}" destId="{328AE90A-E1D9-40E8-8A3A-D47A14AAA5E4}" srcOrd="0" destOrd="0" parTransId="{BD5E029A-F0F7-468E-83A2-B39384A0F905}" sibTransId="{3B867649-EF9E-4863-B57D-064E306E394B}"/>
    <dgm:cxn modelId="{08DB05D6-77E3-471B-8D27-C2CEA6FB7686}" srcId="{CA4B08C2-5290-4D37-8AFB-4CC5ED332D6A}" destId="{A61454E4-6B72-4F7F-9429-D52395C76142}" srcOrd="1" destOrd="0" parTransId="{5E966A1B-D286-4AEE-AAC7-126C9B61D098}" sibTransId="{DD8F8E1F-315F-4CD4-B142-EB20D3C25C40}"/>
    <dgm:cxn modelId="{215330D6-72A3-4BED-A0F1-4B67698FC58B}" type="presOf" srcId="{07B83674-E0B6-48A1-8EA0-6DF470EC5C0F}" destId="{10D5CD63-1606-43DD-B6BA-40490DC63D5F}" srcOrd="1" destOrd="0" presId="urn:microsoft.com/office/officeart/2005/8/layout/hProcess4"/>
    <dgm:cxn modelId="{31E02BE8-73B6-4E39-B370-FF599D752203}" type="presOf" srcId="{B9BEF5B8-1094-40F0-937F-C79D94A181C0}" destId="{E7A83928-08AF-4FB7-BEB5-81A1A570DDA4}" srcOrd="1" destOrd="0" presId="urn:microsoft.com/office/officeart/2005/8/layout/hProcess4"/>
    <dgm:cxn modelId="{18A4D2E8-701B-4E33-B169-CA290F030AB9}" type="presOf" srcId="{2818EE50-D467-4BE6-A474-DF175D01C905}" destId="{DCC7DFF2-E871-4327-BC68-1019C421523D}" srcOrd="0" destOrd="1" presId="urn:microsoft.com/office/officeart/2005/8/layout/hProcess4"/>
    <dgm:cxn modelId="{3F3218ED-8DF5-4DB4-B33B-2B720C6D3198}" srcId="{CBCFF871-937C-4301-8F17-F449AE866038}" destId="{9D29B140-EA69-4B49-8A77-20869F402323}" srcOrd="3" destOrd="0" parTransId="{DC1CE176-BB2E-418B-8F26-BD43B20923D7}" sibTransId="{F9542A49-FD6A-4F08-95B2-0C51379A2507}"/>
    <dgm:cxn modelId="{F748B0F0-16C6-496A-B689-EE6C52501E84}" srcId="{CA4B08C2-5290-4D37-8AFB-4CC5ED332D6A}" destId="{9E3DB742-69FA-4E45-91FF-F4602226978B}" srcOrd="3" destOrd="0" parTransId="{329F5849-ADD6-4804-8D80-767798C18527}" sibTransId="{986D15F7-B099-491B-9424-AEA393FF6432}"/>
    <dgm:cxn modelId="{D951BBF3-2E8E-4B9F-AFD5-61F9AEBAB2CD}" srcId="{A61454E4-6B72-4F7F-9429-D52395C76142}" destId="{1EB529B5-E567-4ADE-A352-E0A431DE375D}" srcOrd="0" destOrd="0" parTransId="{6BB346B2-2227-4B74-A021-D11A48768EC0}" sibTransId="{BFCDAF83-222A-4E2D-9240-7B7F9869B846}"/>
    <dgm:cxn modelId="{6CD692F6-617C-4492-9C0E-F7C9AF880AB1}" type="presOf" srcId="{1EB529B5-E567-4ADE-A352-E0A431DE375D}" destId="{1F8BB5D1-5266-482B-B3DD-26663415E56D}" srcOrd="1" destOrd="0" presId="urn:microsoft.com/office/officeart/2005/8/layout/hProcess4"/>
    <dgm:cxn modelId="{719662F7-3819-4AFD-9D96-14B4795B7782}" type="presOf" srcId="{67308934-DC05-4C53-B6FF-5712A118F375}" destId="{D315582E-DFC3-493D-AD83-55012C92CB45}" srcOrd="0" destOrd="1" presId="urn:microsoft.com/office/officeart/2005/8/layout/hProcess4"/>
    <dgm:cxn modelId="{15527EF7-CCEB-447D-AC16-5126250B1682}" srcId="{CA4B08C2-5290-4D37-8AFB-4CC5ED332D6A}" destId="{CBCFF871-937C-4301-8F17-F449AE866038}" srcOrd="4" destOrd="0" parTransId="{12330470-7FCD-4797-AEC4-78A6C5472CB1}" sibTransId="{7DDD298A-C2A8-47A3-B265-DE457B3E3F05}"/>
    <dgm:cxn modelId="{BB62F8F8-BB1D-4487-9E4F-6BAA50AB1200}" type="presOf" srcId="{9BA08D14-241C-4254-80E5-54186C6BCFFB}" destId="{E7A83928-08AF-4FB7-BEB5-81A1A570DDA4}" srcOrd="1" destOrd="4" presId="urn:microsoft.com/office/officeart/2005/8/layout/hProcess4"/>
    <dgm:cxn modelId="{3E22B2F9-056D-4162-B05F-930614608870}" srcId="{9E3DB742-69FA-4E45-91FF-F4602226978B}" destId="{E6062D2E-D47F-4A4D-8795-69EC937AA23E}" srcOrd="1" destOrd="0" parTransId="{645AD04A-871F-441B-91A7-D5294EB6BC4B}" sibTransId="{1991C86A-A7D3-4CDC-8E7E-2916A0557A6A}"/>
    <dgm:cxn modelId="{483E21FB-5097-4FA2-80FC-09FF0F336072}" type="presOf" srcId="{E6062D2E-D47F-4A4D-8795-69EC937AA23E}" destId="{186820CD-D278-421A-B971-44E5FAE2E746}" srcOrd="1" destOrd="1" presId="urn:microsoft.com/office/officeart/2005/8/layout/hProcess4"/>
    <dgm:cxn modelId="{7381FDFC-C525-4FE2-8ED8-5203DE31D3B6}" type="presOf" srcId="{CA303B0C-83AE-4416-B45D-A6CC2C649EF0}" destId="{D315582E-DFC3-493D-AD83-55012C92CB45}" srcOrd="0" destOrd="2" presId="urn:microsoft.com/office/officeart/2005/8/layout/hProcess4"/>
    <dgm:cxn modelId="{1E15E3BF-13CF-4669-9CDB-6E37EC865066}" type="presParOf" srcId="{55575891-4ECE-4D6B-AE56-A887FC276CF2}" destId="{108DB30B-3647-43E3-8151-972CB9BF1BAA}" srcOrd="0" destOrd="0" presId="urn:microsoft.com/office/officeart/2005/8/layout/hProcess4"/>
    <dgm:cxn modelId="{45285A7F-1844-482F-AC73-9AF0FA1AF5E3}" type="presParOf" srcId="{55575891-4ECE-4D6B-AE56-A887FC276CF2}" destId="{6BCA5EEC-CC78-4954-BCBB-DDED8B02DD87}" srcOrd="1" destOrd="0" presId="urn:microsoft.com/office/officeart/2005/8/layout/hProcess4"/>
    <dgm:cxn modelId="{5E5DFA37-E989-4B49-B155-1998B16834FA}" type="presParOf" srcId="{55575891-4ECE-4D6B-AE56-A887FC276CF2}" destId="{CA5CDAF0-243C-4B82-B1D0-3411A0AD3FFE}" srcOrd="2" destOrd="0" presId="urn:microsoft.com/office/officeart/2005/8/layout/hProcess4"/>
    <dgm:cxn modelId="{6CBFAE44-F33A-4947-B2D0-1345BDF0E554}" type="presParOf" srcId="{CA5CDAF0-243C-4B82-B1D0-3411A0AD3FFE}" destId="{D103C093-F14E-42A1-B271-78BDE08EB4B5}" srcOrd="0" destOrd="0" presId="urn:microsoft.com/office/officeart/2005/8/layout/hProcess4"/>
    <dgm:cxn modelId="{B1C88685-507F-4FC0-ACE6-C1537272E5E6}" type="presParOf" srcId="{D103C093-F14E-42A1-B271-78BDE08EB4B5}" destId="{B9938AF1-4E21-4294-BFEA-4A10E026B53A}" srcOrd="0" destOrd="0" presId="urn:microsoft.com/office/officeart/2005/8/layout/hProcess4"/>
    <dgm:cxn modelId="{064C4131-3306-45B4-BF36-4F36C79030A4}" type="presParOf" srcId="{D103C093-F14E-42A1-B271-78BDE08EB4B5}" destId="{8B4CFA42-2B41-404F-9A4E-C279A350D96C}" srcOrd="1" destOrd="0" presId="urn:microsoft.com/office/officeart/2005/8/layout/hProcess4"/>
    <dgm:cxn modelId="{BE5184E9-A89A-4FBD-BE3A-C627BE0F8D51}" type="presParOf" srcId="{D103C093-F14E-42A1-B271-78BDE08EB4B5}" destId="{10D5CD63-1606-43DD-B6BA-40490DC63D5F}" srcOrd="2" destOrd="0" presId="urn:microsoft.com/office/officeart/2005/8/layout/hProcess4"/>
    <dgm:cxn modelId="{892984F3-9FA4-4908-B765-D2A8AD9FCA61}" type="presParOf" srcId="{D103C093-F14E-42A1-B271-78BDE08EB4B5}" destId="{AEF6D3B6-D7F1-458B-8C68-B5B824657502}" srcOrd="3" destOrd="0" presId="urn:microsoft.com/office/officeart/2005/8/layout/hProcess4"/>
    <dgm:cxn modelId="{BB760BFE-FCDD-49FB-9120-4560E25B6FA1}" type="presParOf" srcId="{D103C093-F14E-42A1-B271-78BDE08EB4B5}" destId="{4D044B15-447A-4669-A0C5-82F3D535D4DE}" srcOrd="4" destOrd="0" presId="urn:microsoft.com/office/officeart/2005/8/layout/hProcess4"/>
    <dgm:cxn modelId="{D2BE3016-612D-45F6-8E1E-08C994100E72}" type="presParOf" srcId="{CA5CDAF0-243C-4B82-B1D0-3411A0AD3FFE}" destId="{42B8FCAD-2E5B-40F6-AF34-4954F2CB6565}" srcOrd="1" destOrd="0" presId="urn:microsoft.com/office/officeart/2005/8/layout/hProcess4"/>
    <dgm:cxn modelId="{D2CB5459-6D9C-4F04-A343-5D6F50A20F53}" type="presParOf" srcId="{CA5CDAF0-243C-4B82-B1D0-3411A0AD3FFE}" destId="{57CB4550-30FF-4933-9BAD-EE91A15FD141}" srcOrd="2" destOrd="0" presId="urn:microsoft.com/office/officeart/2005/8/layout/hProcess4"/>
    <dgm:cxn modelId="{E8C3F64C-71AC-43A0-9083-BF979E084905}" type="presParOf" srcId="{57CB4550-30FF-4933-9BAD-EE91A15FD141}" destId="{3BF1026A-0D7B-40DD-A793-E205FB7E537B}" srcOrd="0" destOrd="0" presId="urn:microsoft.com/office/officeart/2005/8/layout/hProcess4"/>
    <dgm:cxn modelId="{685B8072-0350-4F5B-941E-8B8BB747D7B0}" type="presParOf" srcId="{57CB4550-30FF-4933-9BAD-EE91A15FD141}" destId="{F0963D8F-D649-4D18-95ED-1546CDE6B13B}" srcOrd="1" destOrd="0" presId="urn:microsoft.com/office/officeart/2005/8/layout/hProcess4"/>
    <dgm:cxn modelId="{D1D0707E-F3F2-4507-B280-D5159AE14AFC}" type="presParOf" srcId="{57CB4550-30FF-4933-9BAD-EE91A15FD141}" destId="{1F8BB5D1-5266-482B-B3DD-26663415E56D}" srcOrd="2" destOrd="0" presId="urn:microsoft.com/office/officeart/2005/8/layout/hProcess4"/>
    <dgm:cxn modelId="{03EDE96C-C3BD-4364-AF7C-E94C8544817C}" type="presParOf" srcId="{57CB4550-30FF-4933-9BAD-EE91A15FD141}" destId="{1E29430C-0FE2-465B-BAB0-FBAF536C2D2E}" srcOrd="3" destOrd="0" presId="urn:microsoft.com/office/officeart/2005/8/layout/hProcess4"/>
    <dgm:cxn modelId="{59EF3DEA-3ECD-484A-9A5B-5B40334F3BAE}" type="presParOf" srcId="{57CB4550-30FF-4933-9BAD-EE91A15FD141}" destId="{93DF7908-D612-4B92-8CAF-0F12F950C273}" srcOrd="4" destOrd="0" presId="urn:microsoft.com/office/officeart/2005/8/layout/hProcess4"/>
    <dgm:cxn modelId="{92E2E224-F8DF-4F92-B24E-919E8637E969}" type="presParOf" srcId="{CA5CDAF0-243C-4B82-B1D0-3411A0AD3FFE}" destId="{C0614847-D793-47FD-9F6B-B7981A085F2A}" srcOrd="3" destOrd="0" presId="urn:microsoft.com/office/officeart/2005/8/layout/hProcess4"/>
    <dgm:cxn modelId="{8E0380A2-38C7-4D0E-A478-6466BD1F7A10}" type="presParOf" srcId="{CA5CDAF0-243C-4B82-B1D0-3411A0AD3FFE}" destId="{C3A94B53-9079-4BEB-A2D8-6DF3731E9237}" srcOrd="4" destOrd="0" presId="urn:microsoft.com/office/officeart/2005/8/layout/hProcess4"/>
    <dgm:cxn modelId="{DF593E67-2C2A-456B-BDD3-5A59F99A5B11}" type="presParOf" srcId="{C3A94B53-9079-4BEB-A2D8-6DF3731E9237}" destId="{C1748D9C-BD1A-4713-A034-A1F8E653B3DB}" srcOrd="0" destOrd="0" presId="urn:microsoft.com/office/officeart/2005/8/layout/hProcess4"/>
    <dgm:cxn modelId="{3C788C50-F98E-4CBC-BC2E-6D0CA308D5C0}" type="presParOf" srcId="{C3A94B53-9079-4BEB-A2D8-6DF3731E9237}" destId="{DCC7DFF2-E871-4327-BC68-1019C421523D}" srcOrd="1" destOrd="0" presId="urn:microsoft.com/office/officeart/2005/8/layout/hProcess4"/>
    <dgm:cxn modelId="{FDE57BF8-E4F3-4435-9E96-6D986BB5508E}" type="presParOf" srcId="{C3A94B53-9079-4BEB-A2D8-6DF3731E9237}" destId="{E2D6A363-B89A-4828-8CEE-BABCA0F97195}" srcOrd="2" destOrd="0" presId="urn:microsoft.com/office/officeart/2005/8/layout/hProcess4"/>
    <dgm:cxn modelId="{9BEB715A-3143-42BF-BA1C-BF1E9F8E8A7C}" type="presParOf" srcId="{C3A94B53-9079-4BEB-A2D8-6DF3731E9237}" destId="{BD029BC7-0CBF-4B4F-84D9-87BAAC73F918}" srcOrd="3" destOrd="0" presId="urn:microsoft.com/office/officeart/2005/8/layout/hProcess4"/>
    <dgm:cxn modelId="{5D44E343-7F84-4AE3-ABC1-500D916958DE}" type="presParOf" srcId="{C3A94B53-9079-4BEB-A2D8-6DF3731E9237}" destId="{C4E6A3A8-7D73-4A25-A97E-2F50C3EF459B}" srcOrd="4" destOrd="0" presId="urn:microsoft.com/office/officeart/2005/8/layout/hProcess4"/>
    <dgm:cxn modelId="{0BB1F5F6-F48B-4428-9C1C-950A9F10A99C}" type="presParOf" srcId="{CA5CDAF0-243C-4B82-B1D0-3411A0AD3FFE}" destId="{30451773-C7FF-47EA-BC3A-9CD86A9EDB2F}" srcOrd="5" destOrd="0" presId="urn:microsoft.com/office/officeart/2005/8/layout/hProcess4"/>
    <dgm:cxn modelId="{2CDB8C13-B7AE-4B1A-93A0-1406C50C08B8}" type="presParOf" srcId="{CA5CDAF0-243C-4B82-B1D0-3411A0AD3FFE}" destId="{8DF0C551-E8F7-4394-94EC-91E767DCF888}" srcOrd="6" destOrd="0" presId="urn:microsoft.com/office/officeart/2005/8/layout/hProcess4"/>
    <dgm:cxn modelId="{230B92E5-33C4-4DE0-BE14-A50314DB7011}" type="presParOf" srcId="{8DF0C551-E8F7-4394-94EC-91E767DCF888}" destId="{CDE01F62-A5BB-4B95-AD46-E3CA3F9E62A4}" srcOrd="0" destOrd="0" presId="urn:microsoft.com/office/officeart/2005/8/layout/hProcess4"/>
    <dgm:cxn modelId="{1458E380-600D-49E1-89E2-29B761F42F07}" type="presParOf" srcId="{8DF0C551-E8F7-4394-94EC-91E767DCF888}" destId="{602F0EBE-EA55-4FF5-A1AA-07290D810A3A}" srcOrd="1" destOrd="0" presId="urn:microsoft.com/office/officeart/2005/8/layout/hProcess4"/>
    <dgm:cxn modelId="{96EA9E4B-F7DD-4A79-8873-8FC4384B4E42}" type="presParOf" srcId="{8DF0C551-E8F7-4394-94EC-91E767DCF888}" destId="{186820CD-D278-421A-B971-44E5FAE2E746}" srcOrd="2" destOrd="0" presId="urn:microsoft.com/office/officeart/2005/8/layout/hProcess4"/>
    <dgm:cxn modelId="{991B6ABE-3096-463D-B3CA-42B1C5A2347D}" type="presParOf" srcId="{8DF0C551-E8F7-4394-94EC-91E767DCF888}" destId="{7591BC7A-BDCC-44D9-ADA6-2127C037EAE8}" srcOrd="3" destOrd="0" presId="urn:microsoft.com/office/officeart/2005/8/layout/hProcess4"/>
    <dgm:cxn modelId="{023E3A6F-2715-42A5-821E-DA9FAD12D4E1}" type="presParOf" srcId="{8DF0C551-E8F7-4394-94EC-91E767DCF888}" destId="{18018745-23B0-40B5-873A-672185DED810}" srcOrd="4" destOrd="0" presId="urn:microsoft.com/office/officeart/2005/8/layout/hProcess4"/>
    <dgm:cxn modelId="{AA6D5E61-B0C9-4DD7-909B-DA72303BCAB6}" type="presParOf" srcId="{CA5CDAF0-243C-4B82-B1D0-3411A0AD3FFE}" destId="{D9D375C7-02A7-40D2-A912-8431C0C27917}" srcOrd="7" destOrd="0" presId="urn:microsoft.com/office/officeart/2005/8/layout/hProcess4"/>
    <dgm:cxn modelId="{9EEB03B5-5A78-43E0-8B28-EB89307C93EB}" type="presParOf" srcId="{CA5CDAF0-243C-4B82-B1D0-3411A0AD3FFE}" destId="{499FE8E5-8E91-4606-B761-1FF0B1BCE5CB}" srcOrd="8" destOrd="0" presId="urn:microsoft.com/office/officeart/2005/8/layout/hProcess4"/>
    <dgm:cxn modelId="{A99127F2-AB08-421D-9F05-9D6204A1E562}" type="presParOf" srcId="{499FE8E5-8E91-4606-B761-1FF0B1BCE5CB}" destId="{A1F9A19D-2B87-4C51-A7F2-28B6AF90CD73}" srcOrd="0" destOrd="0" presId="urn:microsoft.com/office/officeart/2005/8/layout/hProcess4"/>
    <dgm:cxn modelId="{116A9591-5FE4-4875-8A90-0E9B728B3B48}" type="presParOf" srcId="{499FE8E5-8E91-4606-B761-1FF0B1BCE5CB}" destId="{D315582E-DFC3-493D-AD83-55012C92CB45}" srcOrd="1" destOrd="0" presId="urn:microsoft.com/office/officeart/2005/8/layout/hProcess4"/>
    <dgm:cxn modelId="{59643A31-C31C-4B92-827F-9A8217BBB517}" type="presParOf" srcId="{499FE8E5-8E91-4606-B761-1FF0B1BCE5CB}" destId="{E7A83928-08AF-4FB7-BEB5-81A1A570DDA4}" srcOrd="2" destOrd="0" presId="urn:microsoft.com/office/officeart/2005/8/layout/hProcess4"/>
    <dgm:cxn modelId="{0C7BBD0F-9E65-40E2-B04E-EED4C267783A}" type="presParOf" srcId="{499FE8E5-8E91-4606-B761-1FF0B1BCE5CB}" destId="{83926470-C3B8-4D7C-A07B-2617AAF16BDB}" srcOrd="3" destOrd="0" presId="urn:microsoft.com/office/officeart/2005/8/layout/hProcess4"/>
    <dgm:cxn modelId="{679FD535-F9F4-4E19-8AED-C59A393AEED7}" type="presParOf" srcId="{499FE8E5-8E91-4606-B761-1FF0B1BCE5CB}" destId="{D20768A2-E71B-4598-BB24-D0824E4A57DB}"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B682B0-ECFB-48AE-8143-CC1EC1CD82D9}"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BF953AD0-6867-4648-815D-06B5C79B8C92}">
      <dgm:prSet phldrT="[Text]"/>
      <dgm:spPr/>
      <dgm:t>
        <a:bodyPr/>
        <a:lstStyle/>
        <a:p>
          <a:r>
            <a:rPr lang="en-GB" dirty="0"/>
            <a:t>A good or improving scorecard means patients are being seen sooner, receiving safer and more timely care, colleagues are better supported to do their jobs and taxpayers are receiving good value for money</a:t>
          </a:r>
        </a:p>
      </dgm:t>
    </dgm:pt>
    <dgm:pt modelId="{5BD0D2D7-E760-4DDD-A9AA-C18E9CFCD40C}" type="parTrans" cxnId="{F85B5764-B086-4AA8-9957-5E5ADE242B5F}">
      <dgm:prSet/>
      <dgm:spPr/>
      <dgm:t>
        <a:bodyPr/>
        <a:lstStyle/>
        <a:p>
          <a:endParaRPr lang="en-GB"/>
        </a:p>
      </dgm:t>
    </dgm:pt>
    <dgm:pt modelId="{83105306-6F44-4F10-899D-511C67C26F57}" type="sibTrans" cxnId="{F85B5764-B086-4AA8-9957-5E5ADE242B5F}">
      <dgm:prSet/>
      <dgm:spPr/>
      <dgm:t>
        <a:bodyPr/>
        <a:lstStyle/>
        <a:p>
          <a:endParaRPr lang="en-GB"/>
        </a:p>
      </dgm:t>
    </dgm:pt>
    <dgm:pt modelId="{544F0979-9141-45F5-BE46-BFBB60136260}">
      <dgm:prSet/>
      <dgm:spPr/>
      <dgm:t>
        <a:bodyPr/>
        <a:lstStyle/>
        <a:p>
          <a:r>
            <a:rPr lang="en-GB" dirty="0"/>
            <a:t>Looks at how well each Trust is doing through a shorter set of measures</a:t>
          </a:r>
        </a:p>
      </dgm:t>
    </dgm:pt>
    <dgm:pt modelId="{29901D76-CC2D-4B65-9EA0-9AA1653F6B5B}" type="parTrans" cxnId="{65427DA0-F965-47E3-8A66-EFB654BCD39C}">
      <dgm:prSet/>
      <dgm:spPr/>
      <dgm:t>
        <a:bodyPr/>
        <a:lstStyle/>
        <a:p>
          <a:endParaRPr lang="en-GB"/>
        </a:p>
      </dgm:t>
    </dgm:pt>
    <dgm:pt modelId="{D3848938-C011-45B4-B926-2D8C62092610}" type="sibTrans" cxnId="{65427DA0-F965-47E3-8A66-EFB654BCD39C}">
      <dgm:prSet/>
      <dgm:spPr/>
      <dgm:t>
        <a:bodyPr/>
        <a:lstStyle/>
        <a:p>
          <a:endParaRPr lang="en-GB"/>
        </a:p>
      </dgm:t>
    </dgm:pt>
    <dgm:pt modelId="{2A8BEFAA-F75E-44A2-8E66-9CBEA8F5693C}">
      <dgm:prSet/>
      <dgm:spPr/>
      <dgm:t>
        <a:bodyPr/>
        <a:lstStyle/>
        <a:p>
          <a:r>
            <a:rPr lang="en-GB" dirty="0"/>
            <a:t>Designed to spot risks early and make sure patients are safe and cared for in the right way</a:t>
          </a:r>
        </a:p>
      </dgm:t>
    </dgm:pt>
    <dgm:pt modelId="{03E75A5A-AC51-41B1-8F1B-13948294087B}" type="parTrans" cxnId="{95C95F1F-89E9-4750-B59B-7E9729E217F9}">
      <dgm:prSet/>
      <dgm:spPr/>
      <dgm:t>
        <a:bodyPr/>
        <a:lstStyle/>
        <a:p>
          <a:endParaRPr lang="en-GB"/>
        </a:p>
      </dgm:t>
    </dgm:pt>
    <dgm:pt modelId="{37866CC5-5EFA-4321-9C56-AD5F2CC35754}" type="sibTrans" cxnId="{95C95F1F-89E9-4750-B59B-7E9729E217F9}">
      <dgm:prSet/>
      <dgm:spPr/>
      <dgm:t>
        <a:bodyPr/>
        <a:lstStyle/>
        <a:p>
          <a:endParaRPr lang="en-GB"/>
        </a:p>
      </dgm:t>
    </dgm:pt>
    <dgm:pt modelId="{474ECDF4-1F3B-46C6-9E4E-62ED01E15EA2}">
      <dgm:prSet/>
      <dgm:spPr/>
      <dgm:t>
        <a:bodyPr/>
        <a:lstStyle/>
        <a:p>
          <a:r>
            <a:rPr lang="en-GB" dirty="0"/>
            <a:t>Scores based on safety, timeliness of care, workforce culture, and value for money </a:t>
          </a:r>
        </a:p>
      </dgm:t>
    </dgm:pt>
    <dgm:pt modelId="{1FD1EECF-B4E8-459D-A244-A29CD979F08A}" type="parTrans" cxnId="{11541234-20B9-4ACB-AFE9-09B2862CAA97}">
      <dgm:prSet/>
      <dgm:spPr/>
      <dgm:t>
        <a:bodyPr/>
        <a:lstStyle/>
        <a:p>
          <a:endParaRPr lang="en-GB"/>
        </a:p>
      </dgm:t>
    </dgm:pt>
    <dgm:pt modelId="{DE885B63-AFB0-4D34-937D-E45EC9493B44}" type="sibTrans" cxnId="{11541234-20B9-4ACB-AFE9-09B2862CAA97}">
      <dgm:prSet/>
      <dgm:spPr/>
      <dgm:t>
        <a:bodyPr/>
        <a:lstStyle/>
        <a:p>
          <a:endParaRPr lang="en-GB"/>
        </a:p>
      </dgm:t>
    </dgm:pt>
    <dgm:pt modelId="{60DE3F9A-D723-47A2-8414-15D1E198A699}">
      <dgm:prSet/>
      <dgm:spPr/>
      <dgm:t>
        <a:bodyPr/>
        <a:lstStyle/>
        <a:p>
          <a:r>
            <a:rPr lang="en-GB" dirty="0"/>
            <a:t>Called the National Oversight Framework (NOF)</a:t>
          </a:r>
        </a:p>
      </dgm:t>
    </dgm:pt>
    <dgm:pt modelId="{0A1AD0F9-60BD-4E1B-A532-F7CA624D22D4}" type="parTrans" cxnId="{133F961B-D938-49E9-B1E3-8AD12961D676}">
      <dgm:prSet/>
      <dgm:spPr/>
      <dgm:t>
        <a:bodyPr/>
        <a:lstStyle/>
        <a:p>
          <a:endParaRPr lang="en-GB"/>
        </a:p>
      </dgm:t>
    </dgm:pt>
    <dgm:pt modelId="{32B02F1D-883A-4D3D-AC43-F02051F6FF9D}" type="sibTrans" cxnId="{133F961B-D938-49E9-B1E3-8AD12961D676}">
      <dgm:prSet/>
      <dgm:spPr/>
      <dgm:t>
        <a:bodyPr/>
        <a:lstStyle/>
        <a:p>
          <a:endParaRPr lang="en-GB"/>
        </a:p>
      </dgm:t>
    </dgm:pt>
    <dgm:pt modelId="{84F950C5-4084-45B3-9696-9FB6AE0137AF}">
      <dgm:prSet/>
      <dgm:spPr/>
      <dgm:t>
        <a:bodyPr/>
        <a:lstStyle/>
        <a:p>
          <a:r>
            <a:rPr lang="en-GB" dirty="0"/>
            <a:t>Ranks each Trust from 1 to 4 – with very challenged trusts ranked as 5 </a:t>
          </a:r>
        </a:p>
      </dgm:t>
    </dgm:pt>
    <dgm:pt modelId="{69C90D4A-F1C6-4BAB-BAA6-6D8E58C1A1CA}" type="parTrans" cxnId="{0E85A2B6-205E-453B-8633-951A2DAE2105}">
      <dgm:prSet/>
      <dgm:spPr/>
      <dgm:t>
        <a:bodyPr/>
        <a:lstStyle/>
        <a:p>
          <a:endParaRPr lang="en-GB"/>
        </a:p>
      </dgm:t>
    </dgm:pt>
    <dgm:pt modelId="{E45279ED-75A7-4A0A-8FF9-4160A395995C}" type="sibTrans" cxnId="{0E85A2B6-205E-453B-8633-951A2DAE2105}">
      <dgm:prSet/>
      <dgm:spPr/>
      <dgm:t>
        <a:bodyPr/>
        <a:lstStyle/>
        <a:p>
          <a:endParaRPr lang="en-GB"/>
        </a:p>
      </dgm:t>
    </dgm:pt>
    <dgm:pt modelId="{5EDA6429-A2AA-45A9-950B-3425FF316094}" type="pres">
      <dgm:prSet presAssocID="{67B682B0-ECFB-48AE-8143-CC1EC1CD82D9}" presName="Name0" presStyleCnt="0">
        <dgm:presLayoutVars>
          <dgm:chMax val="7"/>
          <dgm:chPref val="7"/>
          <dgm:dir/>
        </dgm:presLayoutVars>
      </dgm:prSet>
      <dgm:spPr/>
    </dgm:pt>
    <dgm:pt modelId="{7195178B-308A-4040-BCDB-8A88BDF821D8}" type="pres">
      <dgm:prSet presAssocID="{67B682B0-ECFB-48AE-8143-CC1EC1CD82D9}" presName="Name1" presStyleCnt="0"/>
      <dgm:spPr/>
    </dgm:pt>
    <dgm:pt modelId="{2E0EB658-5191-4761-818D-CAD9546DC721}" type="pres">
      <dgm:prSet presAssocID="{67B682B0-ECFB-48AE-8143-CC1EC1CD82D9}" presName="cycle" presStyleCnt="0"/>
      <dgm:spPr/>
    </dgm:pt>
    <dgm:pt modelId="{8CBCB071-4A3C-42AC-87CE-42EEC439A89F}" type="pres">
      <dgm:prSet presAssocID="{67B682B0-ECFB-48AE-8143-CC1EC1CD82D9}" presName="srcNode" presStyleLbl="node1" presStyleIdx="0" presStyleCnt="6"/>
      <dgm:spPr/>
    </dgm:pt>
    <dgm:pt modelId="{21013B28-5D40-4123-AD5E-BE05D305D8BE}" type="pres">
      <dgm:prSet presAssocID="{67B682B0-ECFB-48AE-8143-CC1EC1CD82D9}" presName="conn" presStyleLbl="parChTrans1D2" presStyleIdx="0" presStyleCnt="1"/>
      <dgm:spPr/>
    </dgm:pt>
    <dgm:pt modelId="{10156123-D681-42F3-A787-9889CB558C0E}" type="pres">
      <dgm:prSet presAssocID="{67B682B0-ECFB-48AE-8143-CC1EC1CD82D9}" presName="extraNode" presStyleLbl="node1" presStyleIdx="0" presStyleCnt="6"/>
      <dgm:spPr/>
    </dgm:pt>
    <dgm:pt modelId="{509B019E-4550-46C0-8472-AE014D7B7DA2}" type="pres">
      <dgm:prSet presAssocID="{67B682B0-ECFB-48AE-8143-CC1EC1CD82D9}" presName="dstNode" presStyleLbl="node1" presStyleIdx="0" presStyleCnt="6"/>
      <dgm:spPr/>
    </dgm:pt>
    <dgm:pt modelId="{5AB6A463-2500-41BC-9965-09BD9C79904E}" type="pres">
      <dgm:prSet presAssocID="{60DE3F9A-D723-47A2-8414-15D1E198A699}" presName="text_1" presStyleLbl="node1" presStyleIdx="0" presStyleCnt="6">
        <dgm:presLayoutVars>
          <dgm:bulletEnabled val="1"/>
        </dgm:presLayoutVars>
      </dgm:prSet>
      <dgm:spPr/>
    </dgm:pt>
    <dgm:pt modelId="{03FD1297-E8BB-4B28-ACB5-5E161A5E8C12}" type="pres">
      <dgm:prSet presAssocID="{60DE3F9A-D723-47A2-8414-15D1E198A699}" presName="accent_1" presStyleCnt="0"/>
      <dgm:spPr/>
    </dgm:pt>
    <dgm:pt modelId="{DC183995-4B4A-40CB-805E-FE2174FCC095}" type="pres">
      <dgm:prSet presAssocID="{60DE3F9A-D723-47A2-8414-15D1E198A699}" presName="accentRepeatNode" presStyleLbl="solidFgAcc1" presStyleIdx="0" presStyleCnt="6"/>
      <dgm:spPr/>
    </dgm:pt>
    <dgm:pt modelId="{AF94B770-9EE1-4BE3-BB97-A71E2E8792D8}" type="pres">
      <dgm:prSet presAssocID="{544F0979-9141-45F5-BE46-BFBB60136260}" presName="text_2" presStyleLbl="node1" presStyleIdx="1" presStyleCnt="6">
        <dgm:presLayoutVars>
          <dgm:bulletEnabled val="1"/>
        </dgm:presLayoutVars>
      </dgm:prSet>
      <dgm:spPr/>
    </dgm:pt>
    <dgm:pt modelId="{073B5AB2-D6BD-4114-A721-411003C8D8CA}" type="pres">
      <dgm:prSet presAssocID="{544F0979-9141-45F5-BE46-BFBB60136260}" presName="accent_2" presStyleCnt="0"/>
      <dgm:spPr/>
    </dgm:pt>
    <dgm:pt modelId="{713CBA6C-83EA-42C3-9782-07EC0280D198}" type="pres">
      <dgm:prSet presAssocID="{544F0979-9141-45F5-BE46-BFBB60136260}" presName="accentRepeatNode" presStyleLbl="solidFgAcc1" presStyleIdx="1" presStyleCnt="6"/>
      <dgm:spPr/>
    </dgm:pt>
    <dgm:pt modelId="{21ECF12C-77C1-4418-A3C3-61EC8D5A3D7C}" type="pres">
      <dgm:prSet presAssocID="{84F950C5-4084-45B3-9696-9FB6AE0137AF}" presName="text_3" presStyleLbl="node1" presStyleIdx="2" presStyleCnt="6">
        <dgm:presLayoutVars>
          <dgm:bulletEnabled val="1"/>
        </dgm:presLayoutVars>
      </dgm:prSet>
      <dgm:spPr/>
    </dgm:pt>
    <dgm:pt modelId="{7C98AE9B-EF8A-4511-B043-E7DC6E0C6AAB}" type="pres">
      <dgm:prSet presAssocID="{84F950C5-4084-45B3-9696-9FB6AE0137AF}" presName="accent_3" presStyleCnt="0"/>
      <dgm:spPr/>
    </dgm:pt>
    <dgm:pt modelId="{7E0CF1CD-AAC6-4054-996D-4A0E79F62C13}" type="pres">
      <dgm:prSet presAssocID="{84F950C5-4084-45B3-9696-9FB6AE0137AF}" presName="accentRepeatNode" presStyleLbl="solidFgAcc1" presStyleIdx="2" presStyleCnt="6"/>
      <dgm:spPr/>
    </dgm:pt>
    <dgm:pt modelId="{98090CA2-9632-4035-A324-5F9195E117C3}" type="pres">
      <dgm:prSet presAssocID="{2A8BEFAA-F75E-44A2-8E66-9CBEA8F5693C}" presName="text_4" presStyleLbl="node1" presStyleIdx="3" presStyleCnt="6">
        <dgm:presLayoutVars>
          <dgm:bulletEnabled val="1"/>
        </dgm:presLayoutVars>
      </dgm:prSet>
      <dgm:spPr/>
    </dgm:pt>
    <dgm:pt modelId="{0788009E-A818-4D13-8CE2-8FC58C4D6401}" type="pres">
      <dgm:prSet presAssocID="{2A8BEFAA-F75E-44A2-8E66-9CBEA8F5693C}" presName="accent_4" presStyleCnt="0"/>
      <dgm:spPr/>
    </dgm:pt>
    <dgm:pt modelId="{3DD682A2-E35C-4763-9194-626924D29200}" type="pres">
      <dgm:prSet presAssocID="{2A8BEFAA-F75E-44A2-8E66-9CBEA8F5693C}" presName="accentRepeatNode" presStyleLbl="solidFgAcc1" presStyleIdx="3" presStyleCnt="6"/>
      <dgm:spPr/>
    </dgm:pt>
    <dgm:pt modelId="{CDF3C0B9-93EE-42D2-A568-35A514EDD176}" type="pres">
      <dgm:prSet presAssocID="{474ECDF4-1F3B-46C6-9E4E-62ED01E15EA2}" presName="text_5" presStyleLbl="node1" presStyleIdx="4" presStyleCnt="6">
        <dgm:presLayoutVars>
          <dgm:bulletEnabled val="1"/>
        </dgm:presLayoutVars>
      </dgm:prSet>
      <dgm:spPr/>
    </dgm:pt>
    <dgm:pt modelId="{E79668BB-55EE-4E9C-9E0E-DF4292419EFA}" type="pres">
      <dgm:prSet presAssocID="{474ECDF4-1F3B-46C6-9E4E-62ED01E15EA2}" presName="accent_5" presStyleCnt="0"/>
      <dgm:spPr/>
    </dgm:pt>
    <dgm:pt modelId="{DA9356C4-DF71-4069-B3BF-4AF0745BD98F}" type="pres">
      <dgm:prSet presAssocID="{474ECDF4-1F3B-46C6-9E4E-62ED01E15EA2}" presName="accentRepeatNode" presStyleLbl="solidFgAcc1" presStyleIdx="4" presStyleCnt="6"/>
      <dgm:spPr/>
    </dgm:pt>
    <dgm:pt modelId="{5EB3DD1C-8679-49BF-9558-0BF9848AE036}" type="pres">
      <dgm:prSet presAssocID="{BF953AD0-6867-4648-815D-06B5C79B8C92}" presName="text_6" presStyleLbl="node1" presStyleIdx="5" presStyleCnt="6">
        <dgm:presLayoutVars>
          <dgm:bulletEnabled val="1"/>
        </dgm:presLayoutVars>
      </dgm:prSet>
      <dgm:spPr/>
    </dgm:pt>
    <dgm:pt modelId="{6CE2BD2A-4417-47D8-AF15-4BF0DFCD9471}" type="pres">
      <dgm:prSet presAssocID="{BF953AD0-6867-4648-815D-06B5C79B8C92}" presName="accent_6" presStyleCnt="0"/>
      <dgm:spPr/>
    </dgm:pt>
    <dgm:pt modelId="{6254A593-CC53-4D39-BF76-53E6E9A8CE6E}" type="pres">
      <dgm:prSet presAssocID="{BF953AD0-6867-4648-815D-06B5C79B8C92}" presName="accentRepeatNode" presStyleLbl="solidFgAcc1" presStyleIdx="5" presStyleCnt="6"/>
      <dgm:spPr/>
    </dgm:pt>
  </dgm:ptLst>
  <dgm:cxnLst>
    <dgm:cxn modelId="{129D911A-2A85-4D83-9383-F7864A5EFD81}" type="presOf" srcId="{67B682B0-ECFB-48AE-8143-CC1EC1CD82D9}" destId="{5EDA6429-A2AA-45A9-950B-3425FF316094}" srcOrd="0" destOrd="0" presId="urn:microsoft.com/office/officeart/2008/layout/VerticalCurvedList"/>
    <dgm:cxn modelId="{133F961B-D938-49E9-B1E3-8AD12961D676}" srcId="{67B682B0-ECFB-48AE-8143-CC1EC1CD82D9}" destId="{60DE3F9A-D723-47A2-8414-15D1E198A699}" srcOrd="0" destOrd="0" parTransId="{0A1AD0F9-60BD-4E1B-A532-F7CA624D22D4}" sibTransId="{32B02F1D-883A-4D3D-AC43-F02051F6FF9D}"/>
    <dgm:cxn modelId="{95C95F1F-89E9-4750-B59B-7E9729E217F9}" srcId="{67B682B0-ECFB-48AE-8143-CC1EC1CD82D9}" destId="{2A8BEFAA-F75E-44A2-8E66-9CBEA8F5693C}" srcOrd="3" destOrd="0" parTransId="{03E75A5A-AC51-41B1-8F1B-13948294087B}" sibTransId="{37866CC5-5EFA-4321-9C56-AD5F2CC35754}"/>
    <dgm:cxn modelId="{2CFC0E30-939A-4F1A-96C8-E74F188BA0A1}" type="presOf" srcId="{474ECDF4-1F3B-46C6-9E4E-62ED01E15EA2}" destId="{CDF3C0B9-93EE-42D2-A568-35A514EDD176}" srcOrd="0" destOrd="0" presId="urn:microsoft.com/office/officeart/2008/layout/VerticalCurvedList"/>
    <dgm:cxn modelId="{11541234-20B9-4ACB-AFE9-09B2862CAA97}" srcId="{67B682B0-ECFB-48AE-8143-CC1EC1CD82D9}" destId="{474ECDF4-1F3B-46C6-9E4E-62ED01E15EA2}" srcOrd="4" destOrd="0" parTransId="{1FD1EECF-B4E8-459D-A244-A29CD979F08A}" sibTransId="{DE885B63-AFB0-4D34-937D-E45EC9493B44}"/>
    <dgm:cxn modelId="{F85B5764-B086-4AA8-9957-5E5ADE242B5F}" srcId="{67B682B0-ECFB-48AE-8143-CC1EC1CD82D9}" destId="{BF953AD0-6867-4648-815D-06B5C79B8C92}" srcOrd="5" destOrd="0" parTransId="{5BD0D2D7-E760-4DDD-A9AA-C18E9CFCD40C}" sibTransId="{83105306-6F44-4F10-899D-511C67C26F57}"/>
    <dgm:cxn modelId="{2631E049-5F36-4FE7-9C7D-F7CC2334412E}" type="presOf" srcId="{32B02F1D-883A-4D3D-AC43-F02051F6FF9D}" destId="{21013B28-5D40-4123-AD5E-BE05D305D8BE}" srcOrd="0" destOrd="0" presId="urn:microsoft.com/office/officeart/2008/layout/VerticalCurvedList"/>
    <dgm:cxn modelId="{2FE2E37C-A4CB-4C6E-BB8F-80B9CDA4B24E}" type="presOf" srcId="{BF953AD0-6867-4648-815D-06B5C79B8C92}" destId="{5EB3DD1C-8679-49BF-9558-0BF9848AE036}" srcOrd="0" destOrd="0" presId="urn:microsoft.com/office/officeart/2008/layout/VerticalCurvedList"/>
    <dgm:cxn modelId="{65427DA0-F965-47E3-8A66-EFB654BCD39C}" srcId="{67B682B0-ECFB-48AE-8143-CC1EC1CD82D9}" destId="{544F0979-9141-45F5-BE46-BFBB60136260}" srcOrd="1" destOrd="0" parTransId="{29901D76-CC2D-4B65-9EA0-9AA1653F6B5B}" sibTransId="{D3848938-C011-45B4-B926-2D8C62092610}"/>
    <dgm:cxn modelId="{0E85A2B6-205E-453B-8633-951A2DAE2105}" srcId="{67B682B0-ECFB-48AE-8143-CC1EC1CD82D9}" destId="{84F950C5-4084-45B3-9696-9FB6AE0137AF}" srcOrd="2" destOrd="0" parTransId="{69C90D4A-F1C6-4BAB-BAA6-6D8E58C1A1CA}" sibTransId="{E45279ED-75A7-4A0A-8FF9-4160A395995C}"/>
    <dgm:cxn modelId="{E8F521F0-499A-4732-A338-0E2B89B805DD}" type="presOf" srcId="{2A8BEFAA-F75E-44A2-8E66-9CBEA8F5693C}" destId="{98090CA2-9632-4035-A324-5F9195E117C3}" srcOrd="0" destOrd="0" presId="urn:microsoft.com/office/officeart/2008/layout/VerticalCurvedList"/>
    <dgm:cxn modelId="{FA2225F5-7C50-411D-9119-379BDBBE2ADE}" type="presOf" srcId="{544F0979-9141-45F5-BE46-BFBB60136260}" destId="{AF94B770-9EE1-4BE3-BB97-A71E2E8792D8}" srcOrd="0" destOrd="0" presId="urn:microsoft.com/office/officeart/2008/layout/VerticalCurvedList"/>
    <dgm:cxn modelId="{A1B9B9F6-8E30-478D-8639-58B8D8643803}" type="presOf" srcId="{84F950C5-4084-45B3-9696-9FB6AE0137AF}" destId="{21ECF12C-77C1-4418-A3C3-61EC8D5A3D7C}" srcOrd="0" destOrd="0" presId="urn:microsoft.com/office/officeart/2008/layout/VerticalCurvedList"/>
    <dgm:cxn modelId="{0CB880FA-8C14-45BE-A19F-0F16B4589F0F}" type="presOf" srcId="{60DE3F9A-D723-47A2-8414-15D1E198A699}" destId="{5AB6A463-2500-41BC-9965-09BD9C79904E}" srcOrd="0" destOrd="0" presId="urn:microsoft.com/office/officeart/2008/layout/VerticalCurvedList"/>
    <dgm:cxn modelId="{202B3584-72F8-4F67-AD2E-0321E57B4101}" type="presParOf" srcId="{5EDA6429-A2AA-45A9-950B-3425FF316094}" destId="{7195178B-308A-4040-BCDB-8A88BDF821D8}" srcOrd="0" destOrd="0" presId="urn:microsoft.com/office/officeart/2008/layout/VerticalCurvedList"/>
    <dgm:cxn modelId="{8711C048-7711-4A0A-8AD5-B6778A23AA23}" type="presParOf" srcId="{7195178B-308A-4040-BCDB-8A88BDF821D8}" destId="{2E0EB658-5191-4761-818D-CAD9546DC721}" srcOrd="0" destOrd="0" presId="urn:microsoft.com/office/officeart/2008/layout/VerticalCurvedList"/>
    <dgm:cxn modelId="{12CB3782-17DB-45DF-9D08-9ACFA2F46C75}" type="presParOf" srcId="{2E0EB658-5191-4761-818D-CAD9546DC721}" destId="{8CBCB071-4A3C-42AC-87CE-42EEC439A89F}" srcOrd="0" destOrd="0" presId="urn:microsoft.com/office/officeart/2008/layout/VerticalCurvedList"/>
    <dgm:cxn modelId="{71D6A9C1-BE27-43A1-BE90-D7C6B53DA927}" type="presParOf" srcId="{2E0EB658-5191-4761-818D-CAD9546DC721}" destId="{21013B28-5D40-4123-AD5E-BE05D305D8BE}" srcOrd="1" destOrd="0" presId="urn:microsoft.com/office/officeart/2008/layout/VerticalCurvedList"/>
    <dgm:cxn modelId="{C0388B79-400D-4AF3-8C63-B5EFF1C8DE3F}" type="presParOf" srcId="{2E0EB658-5191-4761-818D-CAD9546DC721}" destId="{10156123-D681-42F3-A787-9889CB558C0E}" srcOrd="2" destOrd="0" presId="urn:microsoft.com/office/officeart/2008/layout/VerticalCurvedList"/>
    <dgm:cxn modelId="{B2E0DFF8-7BDC-4F64-B755-E168EE88CBB7}" type="presParOf" srcId="{2E0EB658-5191-4761-818D-CAD9546DC721}" destId="{509B019E-4550-46C0-8472-AE014D7B7DA2}" srcOrd="3" destOrd="0" presId="urn:microsoft.com/office/officeart/2008/layout/VerticalCurvedList"/>
    <dgm:cxn modelId="{1D636D98-8C41-4E53-93C9-448F4208C1A3}" type="presParOf" srcId="{7195178B-308A-4040-BCDB-8A88BDF821D8}" destId="{5AB6A463-2500-41BC-9965-09BD9C79904E}" srcOrd="1" destOrd="0" presId="urn:microsoft.com/office/officeart/2008/layout/VerticalCurvedList"/>
    <dgm:cxn modelId="{67CCF4AD-E4A7-475A-BB51-FF45E3E880BF}" type="presParOf" srcId="{7195178B-308A-4040-BCDB-8A88BDF821D8}" destId="{03FD1297-E8BB-4B28-ACB5-5E161A5E8C12}" srcOrd="2" destOrd="0" presId="urn:microsoft.com/office/officeart/2008/layout/VerticalCurvedList"/>
    <dgm:cxn modelId="{CB35C3AE-1604-4BFD-AA24-93DC6E314542}" type="presParOf" srcId="{03FD1297-E8BB-4B28-ACB5-5E161A5E8C12}" destId="{DC183995-4B4A-40CB-805E-FE2174FCC095}" srcOrd="0" destOrd="0" presId="urn:microsoft.com/office/officeart/2008/layout/VerticalCurvedList"/>
    <dgm:cxn modelId="{65BDECFB-2CEA-4CA8-96F5-6D2F41E9890F}" type="presParOf" srcId="{7195178B-308A-4040-BCDB-8A88BDF821D8}" destId="{AF94B770-9EE1-4BE3-BB97-A71E2E8792D8}" srcOrd="3" destOrd="0" presId="urn:microsoft.com/office/officeart/2008/layout/VerticalCurvedList"/>
    <dgm:cxn modelId="{67E4A7AB-1DFA-4BD3-83FF-9A2ADB536BE4}" type="presParOf" srcId="{7195178B-308A-4040-BCDB-8A88BDF821D8}" destId="{073B5AB2-D6BD-4114-A721-411003C8D8CA}" srcOrd="4" destOrd="0" presId="urn:microsoft.com/office/officeart/2008/layout/VerticalCurvedList"/>
    <dgm:cxn modelId="{E788B460-0D9E-4ED2-AD89-6AA7260F2D8E}" type="presParOf" srcId="{073B5AB2-D6BD-4114-A721-411003C8D8CA}" destId="{713CBA6C-83EA-42C3-9782-07EC0280D198}" srcOrd="0" destOrd="0" presId="urn:microsoft.com/office/officeart/2008/layout/VerticalCurvedList"/>
    <dgm:cxn modelId="{0742BDD2-C8A7-4344-A7EC-4FE1EE548DCD}" type="presParOf" srcId="{7195178B-308A-4040-BCDB-8A88BDF821D8}" destId="{21ECF12C-77C1-4418-A3C3-61EC8D5A3D7C}" srcOrd="5" destOrd="0" presId="urn:microsoft.com/office/officeart/2008/layout/VerticalCurvedList"/>
    <dgm:cxn modelId="{EC8D2C72-EAA2-4174-9E9B-554A62D91230}" type="presParOf" srcId="{7195178B-308A-4040-BCDB-8A88BDF821D8}" destId="{7C98AE9B-EF8A-4511-B043-E7DC6E0C6AAB}" srcOrd="6" destOrd="0" presId="urn:microsoft.com/office/officeart/2008/layout/VerticalCurvedList"/>
    <dgm:cxn modelId="{42EF5A31-2BF1-416F-9015-C99D2DC3CE84}" type="presParOf" srcId="{7C98AE9B-EF8A-4511-B043-E7DC6E0C6AAB}" destId="{7E0CF1CD-AAC6-4054-996D-4A0E79F62C13}" srcOrd="0" destOrd="0" presId="urn:microsoft.com/office/officeart/2008/layout/VerticalCurvedList"/>
    <dgm:cxn modelId="{70C507CB-17E4-4685-A13F-3763813C33A8}" type="presParOf" srcId="{7195178B-308A-4040-BCDB-8A88BDF821D8}" destId="{98090CA2-9632-4035-A324-5F9195E117C3}" srcOrd="7" destOrd="0" presId="urn:microsoft.com/office/officeart/2008/layout/VerticalCurvedList"/>
    <dgm:cxn modelId="{E048F8EF-6981-4140-9006-3B0B3CD22501}" type="presParOf" srcId="{7195178B-308A-4040-BCDB-8A88BDF821D8}" destId="{0788009E-A818-4D13-8CE2-8FC58C4D6401}" srcOrd="8" destOrd="0" presId="urn:microsoft.com/office/officeart/2008/layout/VerticalCurvedList"/>
    <dgm:cxn modelId="{627DA5CB-FE29-44A7-845A-09A29E0CB921}" type="presParOf" srcId="{0788009E-A818-4D13-8CE2-8FC58C4D6401}" destId="{3DD682A2-E35C-4763-9194-626924D29200}" srcOrd="0" destOrd="0" presId="urn:microsoft.com/office/officeart/2008/layout/VerticalCurvedList"/>
    <dgm:cxn modelId="{28316B85-CDB5-4D60-82CB-4D9161BB6133}" type="presParOf" srcId="{7195178B-308A-4040-BCDB-8A88BDF821D8}" destId="{CDF3C0B9-93EE-42D2-A568-35A514EDD176}" srcOrd="9" destOrd="0" presId="urn:microsoft.com/office/officeart/2008/layout/VerticalCurvedList"/>
    <dgm:cxn modelId="{F9344E09-F115-4F4F-BB28-8486DDBD66DA}" type="presParOf" srcId="{7195178B-308A-4040-BCDB-8A88BDF821D8}" destId="{E79668BB-55EE-4E9C-9E0E-DF4292419EFA}" srcOrd="10" destOrd="0" presId="urn:microsoft.com/office/officeart/2008/layout/VerticalCurvedList"/>
    <dgm:cxn modelId="{CA31E476-013A-44F4-8380-149113355F0E}" type="presParOf" srcId="{E79668BB-55EE-4E9C-9E0E-DF4292419EFA}" destId="{DA9356C4-DF71-4069-B3BF-4AF0745BD98F}" srcOrd="0" destOrd="0" presId="urn:microsoft.com/office/officeart/2008/layout/VerticalCurvedList"/>
    <dgm:cxn modelId="{2DC5AFC9-CA33-4EC8-99D5-D233EC1AB2EA}" type="presParOf" srcId="{7195178B-308A-4040-BCDB-8A88BDF821D8}" destId="{5EB3DD1C-8679-49BF-9558-0BF9848AE036}" srcOrd="11" destOrd="0" presId="urn:microsoft.com/office/officeart/2008/layout/VerticalCurvedList"/>
    <dgm:cxn modelId="{9810944D-DBE4-4E7C-8537-2A21703688BB}" type="presParOf" srcId="{7195178B-308A-4040-BCDB-8A88BDF821D8}" destId="{6CE2BD2A-4417-47D8-AF15-4BF0DFCD9471}" srcOrd="12" destOrd="0" presId="urn:microsoft.com/office/officeart/2008/layout/VerticalCurvedList"/>
    <dgm:cxn modelId="{702A23E9-7CB4-4830-A976-4F8962CCB80F}" type="presParOf" srcId="{6CE2BD2A-4417-47D8-AF15-4BF0DFCD9471}" destId="{6254A593-CC53-4D39-BF76-53E6E9A8CE6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B682B0-ECFB-48AE-8143-CC1EC1CD82D9}"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BF953AD0-6867-4648-815D-06B5C79B8C92}">
      <dgm:prSet phldrT="[Text]"/>
      <dgm:spPr/>
      <dgm:t>
        <a:bodyPr/>
        <a:lstStyle/>
        <a:p>
          <a:r>
            <a:rPr lang="en-GB" dirty="0"/>
            <a:t>We will listen to our patients and their loved ones and we can improve over the next 12 months</a:t>
          </a:r>
        </a:p>
      </dgm:t>
    </dgm:pt>
    <dgm:pt modelId="{5BD0D2D7-E760-4DDD-A9AA-C18E9CFCD40C}" type="parTrans" cxnId="{F85B5764-B086-4AA8-9957-5E5ADE242B5F}">
      <dgm:prSet/>
      <dgm:spPr/>
      <dgm:t>
        <a:bodyPr/>
        <a:lstStyle/>
        <a:p>
          <a:endParaRPr lang="en-GB"/>
        </a:p>
      </dgm:t>
    </dgm:pt>
    <dgm:pt modelId="{83105306-6F44-4F10-899D-511C67C26F57}" type="sibTrans" cxnId="{F85B5764-B086-4AA8-9957-5E5ADE242B5F}">
      <dgm:prSet/>
      <dgm:spPr/>
      <dgm:t>
        <a:bodyPr/>
        <a:lstStyle/>
        <a:p>
          <a:endParaRPr lang="en-GB"/>
        </a:p>
      </dgm:t>
    </dgm:pt>
    <dgm:pt modelId="{544F0979-9141-45F5-BE46-BFBB60136260}">
      <dgm:prSet/>
      <dgm:spPr/>
      <dgm:t>
        <a:bodyPr/>
        <a:lstStyle/>
        <a:p>
          <a:r>
            <a:rPr lang="en-GB" dirty="0"/>
            <a:t>Engaging our clinicians and involving them in decision-making is vital to our improvement</a:t>
          </a:r>
        </a:p>
      </dgm:t>
    </dgm:pt>
    <dgm:pt modelId="{29901D76-CC2D-4B65-9EA0-9AA1653F6B5B}" type="parTrans" cxnId="{65427DA0-F965-47E3-8A66-EFB654BCD39C}">
      <dgm:prSet/>
      <dgm:spPr/>
      <dgm:t>
        <a:bodyPr/>
        <a:lstStyle/>
        <a:p>
          <a:endParaRPr lang="en-GB"/>
        </a:p>
      </dgm:t>
    </dgm:pt>
    <dgm:pt modelId="{D3848938-C011-45B4-B926-2D8C62092610}" type="sibTrans" cxnId="{65427DA0-F965-47E3-8A66-EFB654BCD39C}">
      <dgm:prSet/>
      <dgm:spPr/>
      <dgm:t>
        <a:bodyPr/>
        <a:lstStyle/>
        <a:p>
          <a:endParaRPr lang="en-GB"/>
        </a:p>
      </dgm:t>
    </dgm:pt>
    <dgm:pt modelId="{2A8BEFAA-F75E-44A2-8E66-9CBEA8F5693C}">
      <dgm:prSet/>
      <dgm:spPr/>
      <dgm:t>
        <a:bodyPr/>
        <a:lstStyle/>
        <a:p>
          <a:r>
            <a:rPr lang="en-GB" dirty="0"/>
            <a:t>Improving our NHS league table performance will help us to thrive as an organisation</a:t>
          </a:r>
        </a:p>
      </dgm:t>
    </dgm:pt>
    <dgm:pt modelId="{03E75A5A-AC51-41B1-8F1B-13948294087B}" type="parTrans" cxnId="{95C95F1F-89E9-4750-B59B-7E9729E217F9}">
      <dgm:prSet/>
      <dgm:spPr/>
      <dgm:t>
        <a:bodyPr/>
        <a:lstStyle/>
        <a:p>
          <a:endParaRPr lang="en-GB"/>
        </a:p>
      </dgm:t>
    </dgm:pt>
    <dgm:pt modelId="{37866CC5-5EFA-4321-9C56-AD5F2CC35754}" type="sibTrans" cxnId="{95C95F1F-89E9-4750-B59B-7E9729E217F9}">
      <dgm:prSet/>
      <dgm:spPr/>
      <dgm:t>
        <a:bodyPr/>
        <a:lstStyle/>
        <a:p>
          <a:endParaRPr lang="en-GB"/>
        </a:p>
      </dgm:t>
    </dgm:pt>
    <dgm:pt modelId="{474ECDF4-1F3B-46C6-9E4E-62ED01E15EA2}">
      <dgm:prSet/>
      <dgm:spPr/>
      <dgm:t>
        <a:bodyPr/>
        <a:lstStyle/>
        <a:p>
          <a:r>
            <a:rPr lang="en-GB" dirty="0"/>
            <a:t>We have a lot of extremely good staff and services</a:t>
          </a:r>
        </a:p>
      </dgm:t>
    </dgm:pt>
    <dgm:pt modelId="{1FD1EECF-B4E8-459D-A244-A29CD979F08A}" type="parTrans" cxnId="{11541234-20B9-4ACB-AFE9-09B2862CAA97}">
      <dgm:prSet/>
      <dgm:spPr/>
      <dgm:t>
        <a:bodyPr/>
        <a:lstStyle/>
        <a:p>
          <a:endParaRPr lang="en-GB"/>
        </a:p>
      </dgm:t>
    </dgm:pt>
    <dgm:pt modelId="{DE885B63-AFB0-4D34-937D-E45EC9493B44}" type="sibTrans" cxnId="{11541234-20B9-4ACB-AFE9-09B2862CAA97}">
      <dgm:prSet/>
      <dgm:spPr/>
      <dgm:t>
        <a:bodyPr/>
        <a:lstStyle/>
        <a:p>
          <a:endParaRPr lang="en-GB"/>
        </a:p>
      </dgm:t>
    </dgm:pt>
    <dgm:pt modelId="{60DE3F9A-D723-47A2-8414-15D1E198A699}">
      <dgm:prSet/>
      <dgm:spPr/>
      <dgm:t>
        <a:bodyPr/>
        <a:lstStyle/>
        <a:p>
          <a:r>
            <a:rPr lang="en-GB" dirty="0"/>
            <a:t>Disappointed that we are not delivering for our patients in terms of access to services</a:t>
          </a:r>
        </a:p>
      </dgm:t>
    </dgm:pt>
    <dgm:pt modelId="{0A1AD0F9-60BD-4E1B-A532-F7CA624D22D4}" type="parTrans" cxnId="{133F961B-D938-49E9-B1E3-8AD12961D676}">
      <dgm:prSet/>
      <dgm:spPr/>
      <dgm:t>
        <a:bodyPr/>
        <a:lstStyle/>
        <a:p>
          <a:endParaRPr lang="en-GB"/>
        </a:p>
      </dgm:t>
    </dgm:pt>
    <dgm:pt modelId="{32B02F1D-883A-4D3D-AC43-F02051F6FF9D}" type="sibTrans" cxnId="{133F961B-D938-49E9-B1E3-8AD12961D676}">
      <dgm:prSet/>
      <dgm:spPr/>
      <dgm:t>
        <a:bodyPr/>
        <a:lstStyle/>
        <a:p>
          <a:endParaRPr lang="en-GB"/>
        </a:p>
      </dgm:t>
    </dgm:pt>
    <dgm:pt modelId="{84F950C5-4084-45B3-9696-9FB6AE0137AF}">
      <dgm:prSet/>
      <dgm:spPr/>
      <dgm:t>
        <a:bodyPr/>
        <a:lstStyle/>
        <a:p>
          <a:r>
            <a:rPr lang="en-GB" dirty="0"/>
            <a:t>We will find a way to enable and empower our people to transform our services</a:t>
          </a:r>
        </a:p>
      </dgm:t>
    </dgm:pt>
    <dgm:pt modelId="{69C90D4A-F1C6-4BAB-BAA6-6D8E58C1A1CA}" type="parTrans" cxnId="{0E85A2B6-205E-453B-8633-951A2DAE2105}">
      <dgm:prSet/>
      <dgm:spPr/>
      <dgm:t>
        <a:bodyPr/>
        <a:lstStyle/>
        <a:p>
          <a:endParaRPr lang="en-GB"/>
        </a:p>
      </dgm:t>
    </dgm:pt>
    <dgm:pt modelId="{E45279ED-75A7-4A0A-8FF9-4160A395995C}" type="sibTrans" cxnId="{0E85A2B6-205E-453B-8633-951A2DAE2105}">
      <dgm:prSet/>
      <dgm:spPr/>
      <dgm:t>
        <a:bodyPr/>
        <a:lstStyle/>
        <a:p>
          <a:endParaRPr lang="en-GB"/>
        </a:p>
      </dgm:t>
    </dgm:pt>
    <dgm:pt modelId="{5EDA6429-A2AA-45A9-950B-3425FF316094}" type="pres">
      <dgm:prSet presAssocID="{67B682B0-ECFB-48AE-8143-CC1EC1CD82D9}" presName="Name0" presStyleCnt="0">
        <dgm:presLayoutVars>
          <dgm:chMax val="7"/>
          <dgm:chPref val="7"/>
          <dgm:dir/>
        </dgm:presLayoutVars>
      </dgm:prSet>
      <dgm:spPr/>
    </dgm:pt>
    <dgm:pt modelId="{7195178B-308A-4040-BCDB-8A88BDF821D8}" type="pres">
      <dgm:prSet presAssocID="{67B682B0-ECFB-48AE-8143-CC1EC1CD82D9}" presName="Name1" presStyleCnt="0"/>
      <dgm:spPr/>
    </dgm:pt>
    <dgm:pt modelId="{2E0EB658-5191-4761-818D-CAD9546DC721}" type="pres">
      <dgm:prSet presAssocID="{67B682B0-ECFB-48AE-8143-CC1EC1CD82D9}" presName="cycle" presStyleCnt="0"/>
      <dgm:spPr/>
    </dgm:pt>
    <dgm:pt modelId="{8CBCB071-4A3C-42AC-87CE-42EEC439A89F}" type="pres">
      <dgm:prSet presAssocID="{67B682B0-ECFB-48AE-8143-CC1EC1CD82D9}" presName="srcNode" presStyleLbl="node1" presStyleIdx="0" presStyleCnt="6"/>
      <dgm:spPr/>
    </dgm:pt>
    <dgm:pt modelId="{21013B28-5D40-4123-AD5E-BE05D305D8BE}" type="pres">
      <dgm:prSet presAssocID="{67B682B0-ECFB-48AE-8143-CC1EC1CD82D9}" presName="conn" presStyleLbl="parChTrans1D2" presStyleIdx="0" presStyleCnt="1"/>
      <dgm:spPr/>
    </dgm:pt>
    <dgm:pt modelId="{10156123-D681-42F3-A787-9889CB558C0E}" type="pres">
      <dgm:prSet presAssocID="{67B682B0-ECFB-48AE-8143-CC1EC1CD82D9}" presName="extraNode" presStyleLbl="node1" presStyleIdx="0" presStyleCnt="6"/>
      <dgm:spPr/>
    </dgm:pt>
    <dgm:pt modelId="{509B019E-4550-46C0-8472-AE014D7B7DA2}" type="pres">
      <dgm:prSet presAssocID="{67B682B0-ECFB-48AE-8143-CC1EC1CD82D9}" presName="dstNode" presStyleLbl="node1" presStyleIdx="0" presStyleCnt="6"/>
      <dgm:spPr/>
    </dgm:pt>
    <dgm:pt modelId="{5AB6A463-2500-41BC-9965-09BD9C79904E}" type="pres">
      <dgm:prSet presAssocID="{60DE3F9A-D723-47A2-8414-15D1E198A699}" presName="text_1" presStyleLbl="node1" presStyleIdx="0" presStyleCnt="6">
        <dgm:presLayoutVars>
          <dgm:bulletEnabled val="1"/>
        </dgm:presLayoutVars>
      </dgm:prSet>
      <dgm:spPr/>
    </dgm:pt>
    <dgm:pt modelId="{03FD1297-E8BB-4B28-ACB5-5E161A5E8C12}" type="pres">
      <dgm:prSet presAssocID="{60DE3F9A-D723-47A2-8414-15D1E198A699}" presName="accent_1" presStyleCnt="0"/>
      <dgm:spPr/>
    </dgm:pt>
    <dgm:pt modelId="{DC183995-4B4A-40CB-805E-FE2174FCC095}" type="pres">
      <dgm:prSet presAssocID="{60DE3F9A-D723-47A2-8414-15D1E198A699}" presName="accentRepeatNode" presStyleLbl="solidFgAcc1" presStyleIdx="0" presStyleCnt="6"/>
      <dgm:spPr/>
    </dgm:pt>
    <dgm:pt modelId="{AF94B770-9EE1-4BE3-BB97-A71E2E8792D8}" type="pres">
      <dgm:prSet presAssocID="{544F0979-9141-45F5-BE46-BFBB60136260}" presName="text_2" presStyleLbl="node1" presStyleIdx="1" presStyleCnt="6">
        <dgm:presLayoutVars>
          <dgm:bulletEnabled val="1"/>
        </dgm:presLayoutVars>
      </dgm:prSet>
      <dgm:spPr/>
    </dgm:pt>
    <dgm:pt modelId="{073B5AB2-D6BD-4114-A721-411003C8D8CA}" type="pres">
      <dgm:prSet presAssocID="{544F0979-9141-45F5-BE46-BFBB60136260}" presName="accent_2" presStyleCnt="0"/>
      <dgm:spPr/>
    </dgm:pt>
    <dgm:pt modelId="{713CBA6C-83EA-42C3-9782-07EC0280D198}" type="pres">
      <dgm:prSet presAssocID="{544F0979-9141-45F5-BE46-BFBB60136260}" presName="accentRepeatNode" presStyleLbl="solidFgAcc1" presStyleIdx="1" presStyleCnt="6"/>
      <dgm:spPr/>
    </dgm:pt>
    <dgm:pt modelId="{21ECF12C-77C1-4418-A3C3-61EC8D5A3D7C}" type="pres">
      <dgm:prSet presAssocID="{84F950C5-4084-45B3-9696-9FB6AE0137AF}" presName="text_3" presStyleLbl="node1" presStyleIdx="2" presStyleCnt="6">
        <dgm:presLayoutVars>
          <dgm:bulletEnabled val="1"/>
        </dgm:presLayoutVars>
      </dgm:prSet>
      <dgm:spPr/>
    </dgm:pt>
    <dgm:pt modelId="{7C98AE9B-EF8A-4511-B043-E7DC6E0C6AAB}" type="pres">
      <dgm:prSet presAssocID="{84F950C5-4084-45B3-9696-9FB6AE0137AF}" presName="accent_3" presStyleCnt="0"/>
      <dgm:spPr/>
    </dgm:pt>
    <dgm:pt modelId="{7E0CF1CD-AAC6-4054-996D-4A0E79F62C13}" type="pres">
      <dgm:prSet presAssocID="{84F950C5-4084-45B3-9696-9FB6AE0137AF}" presName="accentRepeatNode" presStyleLbl="solidFgAcc1" presStyleIdx="2" presStyleCnt="6"/>
      <dgm:spPr/>
    </dgm:pt>
    <dgm:pt modelId="{98090CA2-9632-4035-A324-5F9195E117C3}" type="pres">
      <dgm:prSet presAssocID="{2A8BEFAA-F75E-44A2-8E66-9CBEA8F5693C}" presName="text_4" presStyleLbl="node1" presStyleIdx="3" presStyleCnt="6">
        <dgm:presLayoutVars>
          <dgm:bulletEnabled val="1"/>
        </dgm:presLayoutVars>
      </dgm:prSet>
      <dgm:spPr/>
    </dgm:pt>
    <dgm:pt modelId="{0788009E-A818-4D13-8CE2-8FC58C4D6401}" type="pres">
      <dgm:prSet presAssocID="{2A8BEFAA-F75E-44A2-8E66-9CBEA8F5693C}" presName="accent_4" presStyleCnt="0"/>
      <dgm:spPr/>
    </dgm:pt>
    <dgm:pt modelId="{3DD682A2-E35C-4763-9194-626924D29200}" type="pres">
      <dgm:prSet presAssocID="{2A8BEFAA-F75E-44A2-8E66-9CBEA8F5693C}" presName="accentRepeatNode" presStyleLbl="solidFgAcc1" presStyleIdx="3" presStyleCnt="6"/>
      <dgm:spPr/>
    </dgm:pt>
    <dgm:pt modelId="{CDF3C0B9-93EE-42D2-A568-35A514EDD176}" type="pres">
      <dgm:prSet presAssocID="{474ECDF4-1F3B-46C6-9E4E-62ED01E15EA2}" presName="text_5" presStyleLbl="node1" presStyleIdx="4" presStyleCnt="6">
        <dgm:presLayoutVars>
          <dgm:bulletEnabled val="1"/>
        </dgm:presLayoutVars>
      </dgm:prSet>
      <dgm:spPr/>
    </dgm:pt>
    <dgm:pt modelId="{E79668BB-55EE-4E9C-9E0E-DF4292419EFA}" type="pres">
      <dgm:prSet presAssocID="{474ECDF4-1F3B-46C6-9E4E-62ED01E15EA2}" presName="accent_5" presStyleCnt="0"/>
      <dgm:spPr/>
    </dgm:pt>
    <dgm:pt modelId="{DA9356C4-DF71-4069-B3BF-4AF0745BD98F}" type="pres">
      <dgm:prSet presAssocID="{474ECDF4-1F3B-46C6-9E4E-62ED01E15EA2}" presName="accentRepeatNode" presStyleLbl="solidFgAcc1" presStyleIdx="4" presStyleCnt="6"/>
      <dgm:spPr/>
    </dgm:pt>
    <dgm:pt modelId="{5EB3DD1C-8679-49BF-9558-0BF9848AE036}" type="pres">
      <dgm:prSet presAssocID="{BF953AD0-6867-4648-815D-06B5C79B8C92}" presName="text_6" presStyleLbl="node1" presStyleIdx="5" presStyleCnt="6">
        <dgm:presLayoutVars>
          <dgm:bulletEnabled val="1"/>
        </dgm:presLayoutVars>
      </dgm:prSet>
      <dgm:spPr/>
    </dgm:pt>
    <dgm:pt modelId="{6CE2BD2A-4417-47D8-AF15-4BF0DFCD9471}" type="pres">
      <dgm:prSet presAssocID="{BF953AD0-6867-4648-815D-06B5C79B8C92}" presName="accent_6" presStyleCnt="0"/>
      <dgm:spPr/>
    </dgm:pt>
    <dgm:pt modelId="{6254A593-CC53-4D39-BF76-53E6E9A8CE6E}" type="pres">
      <dgm:prSet presAssocID="{BF953AD0-6867-4648-815D-06B5C79B8C92}" presName="accentRepeatNode" presStyleLbl="solidFgAcc1" presStyleIdx="5" presStyleCnt="6"/>
      <dgm:spPr/>
    </dgm:pt>
  </dgm:ptLst>
  <dgm:cxnLst>
    <dgm:cxn modelId="{129D911A-2A85-4D83-9383-F7864A5EFD81}" type="presOf" srcId="{67B682B0-ECFB-48AE-8143-CC1EC1CD82D9}" destId="{5EDA6429-A2AA-45A9-950B-3425FF316094}" srcOrd="0" destOrd="0" presId="urn:microsoft.com/office/officeart/2008/layout/VerticalCurvedList"/>
    <dgm:cxn modelId="{133F961B-D938-49E9-B1E3-8AD12961D676}" srcId="{67B682B0-ECFB-48AE-8143-CC1EC1CD82D9}" destId="{60DE3F9A-D723-47A2-8414-15D1E198A699}" srcOrd="0" destOrd="0" parTransId="{0A1AD0F9-60BD-4E1B-A532-F7CA624D22D4}" sibTransId="{32B02F1D-883A-4D3D-AC43-F02051F6FF9D}"/>
    <dgm:cxn modelId="{95C95F1F-89E9-4750-B59B-7E9729E217F9}" srcId="{67B682B0-ECFB-48AE-8143-CC1EC1CD82D9}" destId="{2A8BEFAA-F75E-44A2-8E66-9CBEA8F5693C}" srcOrd="3" destOrd="0" parTransId="{03E75A5A-AC51-41B1-8F1B-13948294087B}" sibTransId="{37866CC5-5EFA-4321-9C56-AD5F2CC35754}"/>
    <dgm:cxn modelId="{2CFC0E30-939A-4F1A-96C8-E74F188BA0A1}" type="presOf" srcId="{474ECDF4-1F3B-46C6-9E4E-62ED01E15EA2}" destId="{CDF3C0B9-93EE-42D2-A568-35A514EDD176}" srcOrd="0" destOrd="0" presId="urn:microsoft.com/office/officeart/2008/layout/VerticalCurvedList"/>
    <dgm:cxn modelId="{11541234-20B9-4ACB-AFE9-09B2862CAA97}" srcId="{67B682B0-ECFB-48AE-8143-CC1EC1CD82D9}" destId="{474ECDF4-1F3B-46C6-9E4E-62ED01E15EA2}" srcOrd="4" destOrd="0" parTransId="{1FD1EECF-B4E8-459D-A244-A29CD979F08A}" sibTransId="{DE885B63-AFB0-4D34-937D-E45EC9493B44}"/>
    <dgm:cxn modelId="{F85B5764-B086-4AA8-9957-5E5ADE242B5F}" srcId="{67B682B0-ECFB-48AE-8143-CC1EC1CD82D9}" destId="{BF953AD0-6867-4648-815D-06B5C79B8C92}" srcOrd="5" destOrd="0" parTransId="{5BD0D2D7-E760-4DDD-A9AA-C18E9CFCD40C}" sibTransId="{83105306-6F44-4F10-899D-511C67C26F57}"/>
    <dgm:cxn modelId="{2631E049-5F36-4FE7-9C7D-F7CC2334412E}" type="presOf" srcId="{32B02F1D-883A-4D3D-AC43-F02051F6FF9D}" destId="{21013B28-5D40-4123-AD5E-BE05D305D8BE}" srcOrd="0" destOrd="0" presId="urn:microsoft.com/office/officeart/2008/layout/VerticalCurvedList"/>
    <dgm:cxn modelId="{2FE2E37C-A4CB-4C6E-BB8F-80B9CDA4B24E}" type="presOf" srcId="{BF953AD0-6867-4648-815D-06B5C79B8C92}" destId="{5EB3DD1C-8679-49BF-9558-0BF9848AE036}" srcOrd="0" destOrd="0" presId="urn:microsoft.com/office/officeart/2008/layout/VerticalCurvedList"/>
    <dgm:cxn modelId="{65427DA0-F965-47E3-8A66-EFB654BCD39C}" srcId="{67B682B0-ECFB-48AE-8143-CC1EC1CD82D9}" destId="{544F0979-9141-45F5-BE46-BFBB60136260}" srcOrd="1" destOrd="0" parTransId="{29901D76-CC2D-4B65-9EA0-9AA1653F6B5B}" sibTransId="{D3848938-C011-45B4-B926-2D8C62092610}"/>
    <dgm:cxn modelId="{0E85A2B6-205E-453B-8633-951A2DAE2105}" srcId="{67B682B0-ECFB-48AE-8143-CC1EC1CD82D9}" destId="{84F950C5-4084-45B3-9696-9FB6AE0137AF}" srcOrd="2" destOrd="0" parTransId="{69C90D4A-F1C6-4BAB-BAA6-6D8E58C1A1CA}" sibTransId="{E45279ED-75A7-4A0A-8FF9-4160A395995C}"/>
    <dgm:cxn modelId="{E8F521F0-499A-4732-A338-0E2B89B805DD}" type="presOf" srcId="{2A8BEFAA-F75E-44A2-8E66-9CBEA8F5693C}" destId="{98090CA2-9632-4035-A324-5F9195E117C3}" srcOrd="0" destOrd="0" presId="urn:microsoft.com/office/officeart/2008/layout/VerticalCurvedList"/>
    <dgm:cxn modelId="{FA2225F5-7C50-411D-9119-379BDBBE2ADE}" type="presOf" srcId="{544F0979-9141-45F5-BE46-BFBB60136260}" destId="{AF94B770-9EE1-4BE3-BB97-A71E2E8792D8}" srcOrd="0" destOrd="0" presId="urn:microsoft.com/office/officeart/2008/layout/VerticalCurvedList"/>
    <dgm:cxn modelId="{A1B9B9F6-8E30-478D-8639-58B8D8643803}" type="presOf" srcId="{84F950C5-4084-45B3-9696-9FB6AE0137AF}" destId="{21ECF12C-77C1-4418-A3C3-61EC8D5A3D7C}" srcOrd="0" destOrd="0" presId="urn:microsoft.com/office/officeart/2008/layout/VerticalCurvedList"/>
    <dgm:cxn modelId="{0CB880FA-8C14-45BE-A19F-0F16B4589F0F}" type="presOf" srcId="{60DE3F9A-D723-47A2-8414-15D1E198A699}" destId="{5AB6A463-2500-41BC-9965-09BD9C79904E}" srcOrd="0" destOrd="0" presId="urn:microsoft.com/office/officeart/2008/layout/VerticalCurvedList"/>
    <dgm:cxn modelId="{202B3584-72F8-4F67-AD2E-0321E57B4101}" type="presParOf" srcId="{5EDA6429-A2AA-45A9-950B-3425FF316094}" destId="{7195178B-308A-4040-BCDB-8A88BDF821D8}" srcOrd="0" destOrd="0" presId="urn:microsoft.com/office/officeart/2008/layout/VerticalCurvedList"/>
    <dgm:cxn modelId="{8711C048-7711-4A0A-8AD5-B6778A23AA23}" type="presParOf" srcId="{7195178B-308A-4040-BCDB-8A88BDF821D8}" destId="{2E0EB658-5191-4761-818D-CAD9546DC721}" srcOrd="0" destOrd="0" presId="urn:microsoft.com/office/officeart/2008/layout/VerticalCurvedList"/>
    <dgm:cxn modelId="{12CB3782-17DB-45DF-9D08-9ACFA2F46C75}" type="presParOf" srcId="{2E0EB658-5191-4761-818D-CAD9546DC721}" destId="{8CBCB071-4A3C-42AC-87CE-42EEC439A89F}" srcOrd="0" destOrd="0" presId="urn:microsoft.com/office/officeart/2008/layout/VerticalCurvedList"/>
    <dgm:cxn modelId="{71D6A9C1-BE27-43A1-BE90-D7C6B53DA927}" type="presParOf" srcId="{2E0EB658-5191-4761-818D-CAD9546DC721}" destId="{21013B28-5D40-4123-AD5E-BE05D305D8BE}" srcOrd="1" destOrd="0" presId="urn:microsoft.com/office/officeart/2008/layout/VerticalCurvedList"/>
    <dgm:cxn modelId="{C0388B79-400D-4AF3-8C63-B5EFF1C8DE3F}" type="presParOf" srcId="{2E0EB658-5191-4761-818D-CAD9546DC721}" destId="{10156123-D681-42F3-A787-9889CB558C0E}" srcOrd="2" destOrd="0" presId="urn:microsoft.com/office/officeart/2008/layout/VerticalCurvedList"/>
    <dgm:cxn modelId="{B2E0DFF8-7BDC-4F64-B755-E168EE88CBB7}" type="presParOf" srcId="{2E0EB658-5191-4761-818D-CAD9546DC721}" destId="{509B019E-4550-46C0-8472-AE014D7B7DA2}" srcOrd="3" destOrd="0" presId="urn:microsoft.com/office/officeart/2008/layout/VerticalCurvedList"/>
    <dgm:cxn modelId="{1D636D98-8C41-4E53-93C9-448F4208C1A3}" type="presParOf" srcId="{7195178B-308A-4040-BCDB-8A88BDF821D8}" destId="{5AB6A463-2500-41BC-9965-09BD9C79904E}" srcOrd="1" destOrd="0" presId="urn:microsoft.com/office/officeart/2008/layout/VerticalCurvedList"/>
    <dgm:cxn modelId="{67CCF4AD-E4A7-475A-BB51-FF45E3E880BF}" type="presParOf" srcId="{7195178B-308A-4040-BCDB-8A88BDF821D8}" destId="{03FD1297-E8BB-4B28-ACB5-5E161A5E8C12}" srcOrd="2" destOrd="0" presId="urn:microsoft.com/office/officeart/2008/layout/VerticalCurvedList"/>
    <dgm:cxn modelId="{CB35C3AE-1604-4BFD-AA24-93DC6E314542}" type="presParOf" srcId="{03FD1297-E8BB-4B28-ACB5-5E161A5E8C12}" destId="{DC183995-4B4A-40CB-805E-FE2174FCC095}" srcOrd="0" destOrd="0" presId="urn:microsoft.com/office/officeart/2008/layout/VerticalCurvedList"/>
    <dgm:cxn modelId="{65BDECFB-2CEA-4CA8-96F5-6D2F41E9890F}" type="presParOf" srcId="{7195178B-308A-4040-BCDB-8A88BDF821D8}" destId="{AF94B770-9EE1-4BE3-BB97-A71E2E8792D8}" srcOrd="3" destOrd="0" presId="urn:microsoft.com/office/officeart/2008/layout/VerticalCurvedList"/>
    <dgm:cxn modelId="{67E4A7AB-1DFA-4BD3-83FF-9A2ADB536BE4}" type="presParOf" srcId="{7195178B-308A-4040-BCDB-8A88BDF821D8}" destId="{073B5AB2-D6BD-4114-A721-411003C8D8CA}" srcOrd="4" destOrd="0" presId="urn:microsoft.com/office/officeart/2008/layout/VerticalCurvedList"/>
    <dgm:cxn modelId="{E788B460-0D9E-4ED2-AD89-6AA7260F2D8E}" type="presParOf" srcId="{073B5AB2-D6BD-4114-A721-411003C8D8CA}" destId="{713CBA6C-83EA-42C3-9782-07EC0280D198}" srcOrd="0" destOrd="0" presId="urn:microsoft.com/office/officeart/2008/layout/VerticalCurvedList"/>
    <dgm:cxn modelId="{0742BDD2-C8A7-4344-A7EC-4FE1EE548DCD}" type="presParOf" srcId="{7195178B-308A-4040-BCDB-8A88BDF821D8}" destId="{21ECF12C-77C1-4418-A3C3-61EC8D5A3D7C}" srcOrd="5" destOrd="0" presId="urn:microsoft.com/office/officeart/2008/layout/VerticalCurvedList"/>
    <dgm:cxn modelId="{EC8D2C72-EAA2-4174-9E9B-554A62D91230}" type="presParOf" srcId="{7195178B-308A-4040-BCDB-8A88BDF821D8}" destId="{7C98AE9B-EF8A-4511-B043-E7DC6E0C6AAB}" srcOrd="6" destOrd="0" presId="urn:microsoft.com/office/officeart/2008/layout/VerticalCurvedList"/>
    <dgm:cxn modelId="{42EF5A31-2BF1-416F-9015-C99D2DC3CE84}" type="presParOf" srcId="{7C98AE9B-EF8A-4511-B043-E7DC6E0C6AAB}" destId="{7E0CF1CD-AAC6-4054-996D-4A0E79F62C13}" srcOrd="0" destOrd="0" presId="urn:microsoft.com/office/officeart/2008/layout/VerticalCurvedList"/>
    <dgm:cxn modelId="{70C507CB-17E4-4685-A13F-3763813C33A8}" type="presParOf" srcId="{7195178B-308A-4040-BCDB-8A88BDF821D8}" destId="{98090CA2-9632-4035-A324-5F9195E117C3}" srcOrd="7" destOrd="0" presId="urn:microsoft.com/office/officeart/2008/layout/VerticalCurvedList"/>
    <dgm:cxn modelId="{E048F8EF-6981-4140-9006-3B0B3CD22501}" type="presParOf" srcId="{7195178B-308A-4040-BCDB-8A88BDF821D8}" destId="{0788009E-A818-4D13-8CE2-8FC58C4D6401}" srcOrd="8" destOrd="0" presId="urn:microsoft.com/office/officeart/2008/layout/VerticalCurvedList"/>
    <dgm:cxn modelId="{627DA5CB-FE29-44A7-845A-09A29E0CB921}" type="presParOf" srcId="{0788009E-A818-4D13-8CE2-8FC58C4D6401}" destId="{3DD682A2-E35C-4763-9194-626924D29200}" srcOrd="0" destOrd="0" presId="urn:microsoft.com/office/officeart/2008/layout/VerticalCurvedList"/>
    <dgm:cxn modelId="{28316B85-CDB5-4D60-82CB-4D9161BB6133}" type="presParOf" srcId="{7195178B-308A-4040-BCDB-8A88BDF821D8}" destId="{CDF3C0B9-93EE-42D2-A568-35A514EDD176}" srcOrd="9" destOrd="0" presId="urn:microsoft.com/office/officeart/2008/layout/VerticalCurvedList"/>
    <dgm:cxn modelId="{F9344E09-F115-4F4F-BB28-8486DDBD66DA}" type="presParOf" srcId="{7195178B-308A-4040-BCDB-8A88BDF821D8}" destId="{E79668BB-55EE-4E9C-9E0E-DF4292419EFA}" srcOrd="10" destOrd="0" presId="urn:microsoft.com/office/officeart/2008/layout/VerticalCurvedList"/>
    <dgm:cxn modelId="{CA31E476-013A-44F4-8380-149113355F0E}" type="presParOf" srcId="{E79668BB-55EE-4E9C-9E0E-DF4292419EFA}" destId="{DA9356C4-DF71-4069-B3BF-4AF0745BD98F}" srcOrd="0" destOrd="0" presId="urn:microsoft.com/office/officeart/2008/layout/VerticalCurvedList"/>
    <dgm:cxn modelId="{2DC5AFC9-CA33-4EC8-99D5-D233EC1AB2EA}" type="presParOf" srcId="{7195178B-308A-4040-BCDB-8A88BDF821D8}" destId="{5EB3DD1C-8679-49BF-9558-0BF9848AE036}" srcOrd="11" destOrd="0" presId="urn:microsoft.com/office/officeart/2008/layout/VerticalCurvedList"/>
    <dgm:cxn modelId="{9810944D-DBE4-4E7C-8537-2A21703688BB}" type="presParOf" srcId="{7195178B-308A-4040-BCDB-8A88BDF821D8}" destId="{6CE2BD2A-4417-47D8-AF15-4BF0DFCD9471}" srcOrd="12" destOrd="0" presId="urn:microsoft.com/office/officeart/2008/layout/VerticalCurvedList"/>
    <dgm:cxn modelId="{702A23E9-7CB4-4830-A976-4F8962CCB80F}" type="presParOf" srcId="{6CE2BD2A-4417-47D8-AF15-4BF0DFCD9471}" destId="{6254A593-CC53-4D39-BF76-53E6E9A8CE6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4C5EC6-F084-4208-B240-545462034CC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E397BFB4-A385-49CB-9DAF-2580E38FC92C}">
      <dgm:prSet phldrT="[Text]"/>
      <dgm:spPr/>
      <dgm:t>
        <a:bodyPr/>
        <a:lstStyle/>
        <a:p>
          <a:r>
            <a:rPr lang="en-GB" b="1" dirty="0"/>
            <a:t>Next steps</a:t>
          </a:r>
        </a:p>
      </dgm:t>
    </dgm:pt>
    <dgm:pt modelId="{9AAE1C92-B3FF-4128-8D08-6C2D739720FB}" type="parTrans" cxnId="{21D85D9C-A729-45FD-9F79-4559CCD0C963}">
      <dgm:prSet/>
      <dgm:spPr/>
      <dgm:t>
        <a:bodyPr/>
        <a:lstStyle/>
        <a:p>
          <a:endParaRPr lang="en-GB"/>
        </a:p>
      </dgm:t>
    </dgm:pt>
    <dgm:pt modelId="{9AAC3128-7221-4C92-BCDD-090C6D0FF7BC}" type="sibTrans" cxnId="{21D85D9C-A729-45FD-9F79-4559CCD0C963}">
      <dgm:prSet/>
      <dgm:spPr/>
      <dgm:t>
        <a:bodyPr/>
        <a:lstStyle/>
        <a:p>
          <a:endParaRPr lang="en-GB"/>
        </a:p>
      </dgm:t>
    </dgm:pt>
    <dgm:pt modelId="{E01042D3-BC3E-48FF-A743-05B0195F6437}">
      <dgm:prSet phldrT="[Text]"/>
      <dgm:spPr/>
      <dgm:t>
        <a:bodyPr/>
        <a:lstStyle/>
        <a:p>
          <a:r>
            <a:rPr lang="en-GB" dirty="0"/>
            <a:t>Workshops to finalise core outcome measures/ metrics/ benefits </a:t>
          </a:r>
        </a:p>
      </dgm:t>
    </dgm:pt>
    <dgm:pt modelId="{5174CACA-6A8F-4398-B906-BF7E51EE59FD}" type="parTrans" cxnId="{01A44112-A258-4815-94E7-1DF061295B6D}">
      <dgm:prSet/>
      <dgm:spPr/>
      <dgm:t>
        <a:bodyPr/>
        <a:lstStyle/>
        <a:p>
          <a:endParaRPr lang="en-GB"/>
        </a:p>
      </dgm:t>
    </dgm:pt>
    <dgm:pt modelId="{E214159D-6CAB-4024-BCD4-051602BF7A01}" type="sibTrans" cxnId="{01A44112-A258-4815-94E7-1DF061295B6D}">
      <dgm:prSet/>
      <dgm:spPr/>
      <dgm:t>
        <a:bodyPr/>
        <a:lstStyle/>
        <a:p>
          <a:endParaRPr lang="en-GB"/>
        </a:p>
      </dgm:t>
    </dgm:pt>
    <dgm:pt modelId="{CD85DC7B-7A46-41CE-AA13-7F157014DDD3}">
      <dgm:prSet phldrT="[Text]"/>
      <dgm:spPr/>
      <dgm:t>
        <a:bodyPr/>
        <a:lstStyle/>
        <a:p>
          <a:r>
            <a:rPr lang="en-GB" dirty="0"/>
            <a:t>National coaches appointed to work with places</a:t>
          </a:r>
        </a:p>
      </dgm:t>
    </dgm:pt>
    <dgm:pt modelId="{AD76DE9C-0086-4EEB-8BA4-82E082E366B8}" type="parTrans" cxnId="{D8898549-9BD2-4CED-ABFE-FF4FB243C73B}">
      <dgm:prSet/>
      <dgm:spPr/>
      <dgm:t>
        <a:bodyPr/>
        <a:lstStyle/>
        <a:p>
          <a:endParaRPr lang="en-GB"/>
        </a:p>
      </dgm:t>
    </dgm:pt>
    <dgm:pt modelId="{66FF7AFA-1077-47B3-B54A-EB16B47AC601}" type="sibTrans" cxnId="{D8898549-9BD2-4CED-ABFE-FF4FB243C73B}">
      <dgm:prSet/>
      <dgm:spPr/>
      <dgm:t>
        <a:bodyPr/>
        <a:lstStyle/>
        <a:p>
          <a:endParaRPr lang="en-GB"/>
        </a:p>
      </dgm:t>
    </dgm:pt>
    <dgm:pt modelId="{D9602C30-71CE-411E-85E2-D235A53C2BD9}">
      <dgm:prSet phldrT="[Text]"/>
      <dgm:spPr/>
      <dgm:t>
        <a:bodyPr/>
        <a:lstStyle/>
        <a:p>
          <a:r>
            <a:rPr lang="en-GB" dirty="0"/>
            <a:t>Develop national framework for neighbourhood health plans, define model neighbourhoods, develop contract archetypes</a:t>
          </a:r>
        </a:p>
      </dgm:t>
    </dgm:pt>
    <dgm:pt modelId="{F240D720-E146-4D06-97D1-1467018B78F7}" type="parTrans" cxnId="{6A25650C-8F8D-4EA0-B5E7-11FDA18D2699}">
      <dgm:prSet/>
      <dgm:spPr/>
      <dgm:t>
        <a:bodyPr/>
        <a:lstStyle/>
        <a:p>
          <a:endParaRPr lang="en-GB"/>
        </a:p>
      </dgm:t>
    </dgm:pt>
    <dgm:pt modelId="{5EF23F76-0F4A-4099-BA51-802C4DC106BA}" type="sibTrans" cxnId="{6A25650C-8F8D-4EA0-B5E7-11FDA18D2699}">
      <dgm:prSet/>
      <dgm:spPr/>
      <dgm:t>
        <a:bodyPr/>
        <a:lstStyle/>
        <a:p>
          <a:endParaRPr lang="en-GB"/>
        </a:p>
      </dgm:t>
    </dgm:pt>
    <dgm:pt modelId="{3FCFC71B-75CD-42A4-8BF0-7220A7E83F7A}">
      <dgm:prSet phldrT="[Text]"/>
      <dgm:spPr/>
      <dgm:t>
        <a:bodyPr/>
        <a:lstStyle/>
        <a:p>
          <a:r>
            <a:rPr lang="en-GB" dirty="0"/>
            <a:t>Enabler groups to consider health equity and the role of education and training in neighbourhood health</a:t>
          </a:r>
        </a:p>
      </dgm:t>
    </dgm:pt>
    <dgm:pt modelId="{B4215C8E-E167-4409-93E8-382793D64F56}" type="parTrans" cxnId="{AD7D6DC8-2B94-4F9D-B236-986929AC26E6}">
      <dgm:prSet/>
      <dgm:spPr/>
      <dgm:t>
        <a:bodyPr/>
        <a:lstStyle/>
        <a:p>
          <a:endParaRPr lang="en-GB"/>
        </a:p>
      </dgm:t>
    </dgm:pt>
    <dgm:pt modelId="{B3B41AA0-B40A-47AB-A0D3-DE6281E1A993}" type="sibTrans" cxnId="{AD7D6DC8-2B94-4F9D-B236-986929AC26E6}">
      <dgm:prSet/>
      <dgm:spPr/>
      <dgm:t>
        <a:bodyPr/>
        <a:lstStyle/>
        <a:p>
          <a:endParaRPr lang="en-GB"/>
        </a:p>
      </dgm:t>
    </dgm:pt>
    <dgm:pt modelId="{7C627C09-52BE-43AC-B495-3F0A309F0366}" type="pres">
      <dgm:prSet presAssocID="{D14C5EC6-F084-4208-B240-545462034CCD}" presName="vert0" presStyleCnt="0">
        <dgm:presLayoutVars>
          <dgm:dir/>
          <dgm:animOne val="branch"/>
          <dgm:animLvl val="lvl"/>
        </dgm:presLayoutVars>
      </dgm:prSet>
      <dgm:spPr/>
    </dgm:pt>
    <dgm:pt modelId="{CDCD21DA-92B7-45EC-AC7B-75E77F5C749B}" type="pres">
      <dgm:prSet presAssocID="{E397BFB4-A385-49CB-9DAF-2580E38FC92C}" presName="thickLine" presStyleLbl="alignNode1" presStyleIdx="0" presStyleCnt="1"/>
      <dgm:spPr/>
    </dgm:pt>
    <dgm:pt modelId="{A2B8E3A5-F546-47AC-9BF2-D6C4B97EA64F}" type="pres">
      <dgm:prSet presAssocID="{E397BFB4-A385-49CB-9DAF-2580E38FC92C}" presName="horz1" presStyleCnt="0"/>
      <dgm:spPr/>
    </dgm:pt>
    <dgm:pt modelId="{BAEA9288-174F-4F58-B66B-7DBAA26B5640}" type="pres">
      <dgm:prSet presAssocID="{E397BFB4-A385-49CB-9DAF-2580E38FC92C}" presName="tx1" presStyleLbl="revTx" presStyleIdx="0" presStyleCnt="5"/>
      <dgm:spPr/>
    </dgm:pt>
    <dgm:pt modelId="{2A540B6A-146E-428F-BD5F-53CE8FAC58E3}" type="pres">
      <dgm:prSet presAssocID="{E397BFB4-A385-49CB-9DAF-2580E38FC92C}" presName="vert1" presStyleCnt="0"/>
      <dgm:spPr/>
    </dgm:pt>
    <dgm:pt modelId="{D0202B63-6998-4093-82B3-59BB9747C07A}" type="pres">
      <dgm:prSet presAssocID="{E01042D3-BC3E-48FF-A743-05B0195F6437}" presName="vertSpace2a" presStyleCnt="0"/>
      <dgm:spPr/>
    </dgm:pt>
    <dgm:pt modelId="{B957E039-A8B0-4ACC-B4D0-01514CA11BF2}" type="pres">
      <dgm:prSet presAssocID="{E01042D3-BC3E-48FF-A743-05B0195F6437}" presName="horz2" presStyleCnt="0"/>
      <dgm:spPr/>
    </dgm:pt>
    <dgm:pt modelId="{31D9997F-397B-4C40-882D-3F6DC3D85FB4}" type="pres">
      <dgm:prSet presAssocID="{E01042D3-BC3E-48FF-A743-05B0195F6437}" presName="horzSpace2" presStyleCnt="0"/>
      <dgm:spPr/>
    </dgm:pt>
    <dgm:pt modelId="{5397CE02-692C-49D2-98D0-F63933846FAB}" type="pres">
      <dgm:prSet presAssocID="{E01042D3-BC3E-48FF-A743-05B0195F6437}" presName="tx2" presStyleLbl="revTx" presStyleIdx="1" presStyleCnt="5"/>
      <dgm:spPr/>
    </dgm:pt>
    <dgm:pt modelId="{B76D7203-9B01-44FE-A7F3-79B668CF4EB4}" type="pres">
      <dgm:prSet presAssocID="{E01042D3-BC3E-48FF-A743-05B0195F6437}" presName="vert2" presStyleCnt="0"/>
      <dgm:spPr/>
    </dgm:pt>
    <dgm:pt modelId="{81866CCA-ED0D-46BF-91C6-1387490DDE0A}" type="pres">
      <dgm:prSet presAssocID="{E01042D3-BC3E-48FF-A743-05B0195F6437}" presName="thinLine2b" presStyleLbl="callout" presStyleIdx="0" presStyleCnt="4"/>
      <dgm:spPr/>
    </dgm:pt>
    <dgm:pt modelId="{746B7112-A390-454A-885F-54B662180A9F}" type="pres">
      <dgm:prSet presAssocID="{E01042D3-BC3E-48FF-A743-05B0195F6437}" presName="vertSpace2b" presStyleCnt="0"/>
      <dgm:spPr/>
    </dgm:pt>
    <dgm:pt modelId="{DEFD84EC-6D27-4448-ACD4-A4CFFA8304AB}" type="pres">
      <dgm:prSet presAssocID="{CD85DC7B-7A46-41CE-AA13-7F157014DDD3}" presName="horz2" presStyleCnt="0"/>
      <dgm:spPr/>
    </dgm:pt>
    <dgm:pt modelId="{DC518848-D2B0-49C9-B604-F8900069FB26}" type="pres">
      <dgm:prSet presAssocID="{CD85DC7B-7A46-41CE-AA13-7F157014DDD3}" presName="horzSpace2" presStyleCnt="0"/>
      <dgm:spPr/>
    </dgm:pt>
    <dgm:pt modelId="{ACD38F27-F126-43A2-B3A0-D6621D6A79C5}" type="pres">
      <dgm:prSet presAssocID="{CD85DC7B-7A46-41CE-AA13-7F157014DDD3}" presName="tx2" presStyleLbl="revTx" presStyleIdx="2" presStyleCnt="5"/>
      <dgm:spPr/>
    </dgm:pt>
    <dgm:pt modelId="{82B29207-8D64-47DA-9887-BBAE4F936F6F}" type="pres">
      <dgm:prSet presAssocID="{CD85DC7B-7A46-41CE-AA13-7F157014DDD3}" presName="vert2" presStyleCnt="0"/>
      <dgm:spPr/>
    </dgm:pt>
    <dgm:pt modelId="{9258B657-37F9-429E-8422-1D6603F787E1}" type="pres">
      <dgm:prSet presAssocID="{CD85DC7B-7A46-41CE-AA13-7F157014DDD3}" presName="thinLine2b" presStyleLbl="callout" presStyleIdx="1" presStyleCnt="4"/>
      <dgm:spPr/>
    </dgm:pt>
    <dgm:pt modelId="{01115117-0BE4-45CD-8C28-DBC1A6A8A9C7}" type="pres">
      <dgm:prSet presAssocID="{CD85DC7B-7A46-41CE-AA13-7F157014DDD3}" presName="vertSpace2b" presStyleCnt="0"/>
      <dgm:spPr/>
    </dgm:pt>
    <dgm:pt modelId="{B33CA1E5-8625-49A7-A598-F2C91F98B97B}" type="pres">
      <dgm:prSet presAssocID="{D9602C30-71CE-411E-85E2-D235A53C2BD9}" presName="horz2" presStyleCnt="0"/>
      <dgm:spPr/>
    </dgm:pt>
    <dgm:pt modelId="{BCDBAAEC-6787-4622-96A1-7B70ED174A19}" type="pres">
      <dgm:prSet presAssocID="{D9602C30-71CE-411E-85E2-D235A53C2BD9}" presName="horzSpace2" presStyleCnt="0"/>
      <dgm:spPr/>
    </dgm:pt>
    <dgm:pt modelId="{DA76AEFD-ED12-4746-845B-969751EDEDE8}" type="pres">
      <dgm:prSet presAssocID="{D9602C30-71CE-411E-85E2-D235A53C2BD9}" presName="tx2" presStyleLbl="revTx" presStyleIdx="3" presStyleCnt="5"/>
      <dgm:spPr/>
    </dgm:pt>
    <dgm:pt modelId="{C54BFC38-C4A8-44AE-AF0C-2C560CDE47F0}" type="pres">
      <dgm:prSet presAssocID="{D9602C30-71CE-411E-85E2-D235A53C2BD9}" presName="vert2" presStyleCnt="0"/>
      <dgm:spPr/>
    </dgm:pt>
    <dgm:pt modelId="{C6883711-DC3E-4CD2-873C-8F517BF23ECD}" type="pres">
      <dgm:prSet presAssocID="{D9602C30-71CE-411E-85E2-D235A53C2BD9}" presName="thinLine2b" presStyleLbl="callout" presStyleIdx="2" presStyleCnt="4"/>
      <dgm:spPr/>
    </dgm:pt>
    <dgm:pt modelId="{1616C99E-42B8-4A7D-AB80-FC01DE2AC91B}" type="pres">
      <dgm:prSet presAssocID="{D9602C30-71CE-411E-85E2-D235A53C2BD9}" presName="vertSpace2b" presStyleCnt="0"/>
      <dgm:spPr/>
    </dgm:pt>
    <dgm:pt modelId="{A65A7F1E-A1D2-4B74-9D00-DB98F55C58E8}" type="pres">
      <dgm:prSet presAssocID="{3FCFC71B-75CD-42A4-8BF0-7220A7E83F7A}" presName="horz2" presStyleCnt="0"/>
      <dgm:spPr/>
    </dgm:pt>
    <dgm:pt modelId="{87914B2C-410D-4978-B913-A3C7AEA2232C}" type="pres">
      <dgm:prSet presAssocID="{3FCFC71B-75CD-42A4-8BF0-7220A7E83F7A}" presName="horzSpace2" presStyleCnt="0"/>
      <dgm:spPr/>
    </dgm:pt>
    <dgm:pt modelId="{3CEEE554-BA7B-4BAE-BE4E-DBCFBE0BADF7}" type="pres">
      <dgm:prSet presAssocID="{3FCFC71B-75CD-42A4-8BF0-7220A7E83F7A}" presName="tx2" presStyleLbl="revTx" presStyleIdx="4" presStyleCnt="5"/>
      <dgm:spPr/>
    </dgm:pt>
    <dgm:pt modelId="{FFF44C97-2467-4065-812E-E791D914B8A0}" type="pres">
      <dgm:prSet presAssocID="{3FCFC71B-75CD-42A4-8BF0-7220A7E83F7A}" presName="vert2" presStyleCnt="0"/>
      <dgm:spPr/>
    </dgm:pt>
    <dgm:pt modelId="{D5C08220-8A61-4991-90F8-31C7FD9ADECC}" type="pres">
      <dgm:prSet presAssocID="{3FCFC71B-75CD-42A4-8BF0-7220A7E83F7A}" presName="thinLine2b" presStyleLbl="callout" presStyleIdx="3" presStyleCnt="4"/>
      <dgm:spPr/>
    </dgm:pt>
    <dgm:pt modelId="{E8041E31-AE16-4BB3-9EF5-2A2446BC3EF8}" type="pres">
      <dgm:prSet presAssocID="{3FCFC71B-75CD-42A4-8BF0-7220A7E83F7A}" presName="vertSpace2b" presStyleCnt="0"/>
      <dgm:spPr/>
    </dgm:pt>
  </dgm:ptLst>
  <dgm:cxnLst>
    <dgm:cxn modelId="{6A25650C-8F8D-4EA0-B5E7-11FDA18D2699}" srcId="{E397BFB4-A385-49CB-9DAF-2580E38FC92C}" destId="{D9602C30-71CE-411E-85E2-D235A53C2BD9}" srcOrd="2" destOrd="0" parTransId="{F240D720-E146-4D06-97D1-1467018B78F7}" sibTransId="{5EF23F76-0F4A-4099-BA51-802C4DC106BA}"/>
    <dgm:cxn modelId="{01A44112-A258-4815-94E7-1DF061295B6D}" srcId="{E397BFB4-A385-49CB-9DAF-2580E38FC92C}" destId="{E01042D3-BC3E-48FF-A743-05B0195F6437}" srcOrd="0" destOrd="0" parTransId="{5174CACA-6A8F-4398-B906-BF7E51EE59FD}" sibTransId="{E214159D-6CAB-4024-BCD4-051602BF7A01}"/>
    <dgm:cxn modelId="{D8898549-9BD2-4CED-ABFE-FF4FB243C73B}" srcId="{E397BFB4-A385-49CB-9DAF-2580E38FC92C}" destId="{CD85DC7B-7A46-41CE-AA13-7F157014DDD3}" srcOrd="1" destOrd="0" parTransId="{AD76DE9C-0086-4EEB-8BA4-82E082E366B8}" sibTransId="{66FF7AFA-1077-47B3-B54A-EB16B47AC601}"/>
    <dgm:cxn modelId="{75BFC56E-5C7F-43E1-BC23-CAFB0D51F13F}" type="presOf" srcId="{CD85DC7B-7A46-41CE-AA13-7F157014DDD3}" destId="{ACD38F27-F126-43A2-B3A0-D6621D6A79C5}" srcOrd="0" destOrd="0" presId="urn:microsoft.com/office/officeart/2008/layout/LinedList"/>
    <dgm:cxn modelId="{9AA22279-0450-40D7-873E-ACCFD0138CE3}" type="presOf" srcId="{D9602C30-71CE-411E-85E2-D235A53C2BD9}" destId="{DA76AEFD-ED12-4746-845B-969751EDEDE8}" srcOrd="0" destOrd="0" presId="urn:microsoft.com/office/officeart/2008/layout/LinedList"/>
    <dgm:cxn modelId="{21D85D9C-A729-45FD-9F79-4559CCD0C963}" srcId="{D14C5EC6-F084-4208-B240-545462034CCD}" destId="{E397BFB4-A385-49CB-9DAF-2580E38FC92C}" srcOrd="0" destOrd="0" parTransId="{9AAE1C92-B3FF-4128-8D08-6C2D739720FB}" sibTransId="{9AAC3128-7221-4C92-BCDD-090C6D0FF7BC}"/>
    <dgm:cxn modelId="{40C722AA-7A83-4FA4-B94C-825FD071FB6D}" type="presOf" srcId="{E397BFB4-A385-49CB-9DAF-2580E38FC92C}" destId="{BAEA9288-174F-4F58-B66B-7DBAA26B5640}" srcOrd="0" destOrd="0" presId="urn:microsoft.com/office/officeart/2008/layout/LinedList"/>
    <dgm:cxn modelId="{AC47DFC4-DA35-4651-9CBC-6B92BDCD0A7B}" type="presOf" srcId="{3FCFC71B-75CD-42A4-8BF0-7220A7E83F7A}" destId="{3CEEE554-BA7B-4BAE-BE4E-DBCFBE0BADF7}" srcOrd="0" destOrd="0" presId="urn:microsoft.com/office/officeart/2008/layout/LinedList"/>
    <dgm:cxn modelId="{CE3FC9C7-5598-4D78-BAC6-44DCF07E05DC}" type="presOf" srcId="{E01042D3-BC3E-48FF-A743-05B0195F6437}" destId="{5397CE02-692C-49D2-98D0-F63933846FAB}" srcOrd="0" destOrd="0" presId="urn:microsoft.com/office/officeart/2008/layout/LinedList"/>
    <dgm:cxn modelId="{AD7D6DC8-2B94-4F9D-B236-986929AC26E6}" srcId="{E397BFB4-A385-49CB-9DAF-2580E38FC92C}" destId="{3FCFC71B-75CD-42A4-8BF0-7220A7E83F7A}" srcOrd="3" destOrd="0" parTransId="{B4215C8E-E167-4409-93E8-382793D64F56}" sibTransId="{B3B41AA0-B40A-47AB-A0D3-DE6281E1A993}"/>
    <dgm:cxn modelId="{1A414DEF-1C09-41BE-BDF1-5E9637831D24}" type="presOf" srcId="{D14C5EC6-F084-4208-B240-545462034CCD}" destId="{7C627C09-52BE-43AC-B495-3F0A309F0366}" srcOrd="0" destOrd="0" presId="urn:microsoft.com/office/officeart/2008/layout/LinedList"/>
    <dgm:cxn modelId="{36C28C53-A646-4068-AD26-F7CA6BE0E1A5}" type="presParOf" srcId="{7C627C09-52BE-43AC-B495-3F0A309F0366}" destId="{CDCD21DA-92B7-45EC-AC7B-75E77F5C749B}" srcOrd="0" destOrd="0" presId="urn:microsoft.com/office/officeart/2008/layout/LinedList"/>
    <dgm:cxn modelId="{A9C0252A-BC6C-491A-B463-BA1AC0E1D719}" type="presParOf" srcId="{7C627C09-52BE-43AC-B495-3F0A309F0366}" destId="{A2B8E3A5-F546-47AC-9BF2-D6C4B97EA64F}" srcOrd="1" destOrd="0" presId="urn:microsoft.com/office/officeart/2008/layout/LinedList"/>
    <dgm:cxn modelId="{5EF82EA1-1268-4E31-AF4A-65F484D7E4AC}" type="presParOf" srcId="{A2B8E3A5-F546-47AC-9BF2-D6C4B97EA64F}" destId="{BAEA9288-174F-4F58-B66B-7DBAA26B5640}" srcOrd="0" destOrd="0" presId="urn:microsoft.com/office/officeart/2008/layout/LinedList"/>
    <dgm:cxn modelId="{627E9490-F037-4C94-BD07-18F8C4D32CD0}" type="presParOf" srcId="{A2B8E3A5-F546-47AC-9BF2-D6C4B97EA64F}" destId="{2A540B6A-146E-428F-BD5F-53CE8FAC58E3}" srcOrd="1" destOrd="0" presId="urn:microsoft.com/office/officeart/2008/layout/LinedList"/>
    <dgm:cxn modelId="{DF5D95A3-C6CD-4765-897B-6BFC9F6B696B}" type="presParOf" srcId="{2A540B6A-146E-428F-BD5F-53CE8FAC58E3}" destId="{D0202B63-6998-4093-82B3-59BB9747C07A}" srcOrd="0" destOrd="0" presId="urn:microsoft.com/office/officeart/2008/layout/LinedList"/>
    <dgm:cxn modelId="{94B36CD2-DB06-4A4C-A689-BA3B19D3FD11}" type="presParOf" srcId="{2A540B6A-146E-428F-BD5F-53CE8FAC58E3}" destId="{B957E039-A8B0-4ACC-B4D0-01514CA11BF2}" srcOrd="1" destOrd="0" presId="urn:microsoft.com/office/officeart/2008/layout/LinedList"/>
    <dgm:cxn modelId="{0DF11293-012A-46C8-8447-AFCD5E89B448}" type="presParOf" srcId="{B957E039-A8B0-4ACC-B4D0-01514CA11BF2}" destId="{31D9997F-397B-4C40-882D-3F6DC3D85FB4}" srcOrd="0" destOrd="0" presId="urn:microsoft.com/office/officeart/2008/layout/LinedList"/>
    <dgm:cxn modelId="{8D7CA82B-9A90-4EA4-A88E-978CE4885E03}" type="presParOf" srcId="{B957E039-A8B0-4ACC-B4D0-01514CA11BF2}" destId="{5397CE02-692C-49D2-98D0-F63933846FAB}" srcOrd="1" destOrd="0" presId="urn:microsoft.com/office/officeart/2008/layout/LinedList"/>
    <dgm:cxn modelId="{4D6BC33F-1D30-44E0-B086-CB07C537ACD6}" type="presParOf" srcId="{B957E039-A8B0-4ACC-B4D0-01514CA11BF2}" destId="{B76D7203-9B01-44FE-A7F3-79B668CF4EB4}" srcOrd="2" destOrd="0" presId="urn:microsoft.com/office/officeart/2008/layout/LinedList"/>
    <dgm:cxn modelId="{DCBC4224-2457-42EC-9490-D5CAE0B81DAA}" type="presParOf" srcId="{2A540B6A-146E-428F-BD5F-53CE8FAC58E3}" destId="{81866CCA-ED0D-46BF-91C6-1387490DDE0A}" srcOrd="2" destOrd="0" presId="urn:microsoft.com/office/officeart/2008/layout/LinedList"/>
    <dgm:cxn modelId="{6DE9423F-5FA1-457E-9BFF-56F65B74EA2E}" type="presParOf" srcId="{2A540B6A-146E-428F-BD5F-53CE8FAC58E3}" destId="{746B7112-A390-454A-885F-54B662180A9F}" srcOrd="3" destOrd="0" presId="urn:microsoft.com/office/officeart/2008/layout/LinedList"/>
    <dgm:cxn modelId="{EA4E1387-A29C-4526-A37E-1170FE5E564C}" type="presParOf" srcId="{2A540B6A-146E-428F-BD5F-53CE8FAC58E3}" destId="{DEFD84EC-6D27-4448-ACD4-A4CFFA8304AB}" srcOrd="4" destOrd="0" presId="urn:microsoft.com/office/officeart/2008/layout/LinedList"/>
    <dgm:cxn modelId="{6EDA839B-C3E6-43DA-9A29-A8B150A7D89D}" type="presParOf" srcId="{DEFD84EC-6D27-4448-ACD4-A4CFFA8304AB}" destId="{DC518848-D2B0-49C9-B604-F8900069FB26}" srcOrd="0" destOrd="0" presId="urn:microsoft.com/office/officeart/2008/layout/LinedList"/>
    <dgm:cxn modelId="{4F993DE3-ED41-4B20-A503-926B73082505}" type="presParOf" srcId="{DEFD84EC-6D27-4448-ACD4-A4CFFA8304AB}" destId="{ACD38F27-F126-43A2-B3A0-D6621D6A79C5}" srcOrd="1" destOrd="0" presId="urn:microsoft.com/office/officeart/2008/layout/LinedList"/>
    <dgm:cxn modelId="{7BC0B06E-EE69-4D7D-8266-4DEA0240F438}" type="presParOf" srcId="{DEFD84EC-6D27-4448-ACD4-A4CFFA8304AB}" destId="{82B29207-8D64-47DA-9887-BBAE4F936F6F}" srcOrd="2" destOrd="0" presId="urn:microsoft.com/office/officeart/2008/layout/LinedList"/>
    <dgm:cxn modelId="{9B118521-FE60-4B18-AA65-46E1558E6146}" type="presParOf" srcId="{2A540B6A-146E-428F-BD5F-53CE8FAC58E3}" destId="{9258B657-37F9-429E-8422-1D6603F787E1}" srcOrd="5" destOrd="0" presId="urn:microsoft.com/office/officeart/2008/layout/LinedList"/>
    <dgm:cxn modelId="{6D0B235A-74CE-4D9A-9776-41E9823C3967}" type="presParOf" srcId="{2A540B6A-146E-428F-BD5F-53CE8FAC58E3}" destId="{01115117-0BE4-45CD-8C28-DBC1A6A8A9C7}" srcOrd="6" destOrd="0" presId="urn:microsoft.com/office/officeart/2008/layout/LinedList"/>
    <dgm:cxn modelId="{98FFE992-5BE2-4B79-A8D5-DD064222CF5A}" type="presParOf" srcId="{2A540B6A-146E-428F-BD5F-53CE8FAC58E3}" destId="{B33CA1E5-8625-49A7-A598-F2C91F98B97B}" srcOrd="7" destOrd="0" presId="urn:microsoft.com/office/officeart/2008/layout/LinedList"/>
    <dgm:cxn modelId="{65F79971-FD5C-4C88-8FF2-0FC5C37F4066}" type="presParOf" srcId="{B33CA1E5-8625-49A7-A598-F2C91F98B97B}" destId="{BCDBAAEC-6787-4622-96A1-7B70ED174A19}" srcOrd="0" destOrd="0" presId="urn:microsoft.com/office/officeart/2008/layout/LinedList"/>
    <dgm:cxn modelId="{E0DBFEC4-1139-4731-B53B-CD7E45EFB854}" type="presParOf" srcId="{B33CA1E5-8625-49A7-A598-F2C91F98B97B}" destId="{DA76AEFD-ED12-4746-845B-969751EDEDE8}" srcOrd="1" destOrd="0" presId="urn:microsoft.com/office/officeart/2008/layout/LinedList"/>
    <dgm:cxn modelId="{4CF7EF75-3957-441D-A5C1-51C902F0901A}" type="presParOf" srcId="{B33CA1E5-8625-49A7-A598-F2C91F98B97B}" destId="{C54BFC38-C4A8-44AE-AF0C-2C560CDE47F0}" srcOrd="2" destOrd="0" presId="urn:microsoft.com/office/officeart/2008/layout/LinedList"/>
    <dgm:cxn modelId="{BEFABAD7-6CA0-4250-B823-1B8213ED0027}" type="presParOf" srcId="{2A540B6A-146E-428F-BD5F-53CE8FAC58E3}" destId="{C6883711-DC3E-4CD2-873C-8F517BF23ECD}" srcOrd="8" destOrd="0" presId="urn:microsoft.com/office/officeart/2008/layout/LinedList"/>
    <dgm:cxn modelId="{C69C5B34-7B8A-446C-A6ED-2CFDDF9C24FA}" type="presParOf" srcId="{2A540B6A-146E-428F-BD5F-53CE8FAC58E3}" destId="{1616C99E-42B8-4A7D-AB80-FC01DE2AC91B}" srcOrd="9" destOrd="0" presId="urn:microsoft.com/office/officeart/2008/layout/LinedList"/>
    <dgm:cxn modelId="{B75CEC34-DECD-4657-8A4C-8CBA479D90A9}" type="presParOf" srcId="{2A540B6A-146E-428F-BD5F-53CE8FAC58E3}" destId="{A65A7F1E-A1D2-4B74-9D00-DB98F55C58E8}" srcOrd="10" destOrd="0" presId="urn:microsoft.com/office/officeart/2008/layout/LinedList"/>
    <dgm:cxn modelId="{7AC78E71-EBA2-4B1E-936C-4BF72D1A2EE6}" type="presParOf" srcId="{A65A7F1E-A1D2-4B74-9D00-DB98F55C58E8}" destId="{87914B2C-410D-4978-B913-A3C7AEA2232C}" srcOrd="0" destOrd="0" presId="urn:microsoft.com/office/officeart/2008/layout/LinedList"/>
    <dgm:cxn modelId="{D7BF445B-CF0D-46C9-9015-A173006B93D1}" type="presParOf" srcId="{A65A7F1E-A1D2-4B74-9D00-DB98F55C58E8}" destId="{3CEEE554-BA7B-4BAE-BE4E-DBCFBE0BADF7}" srcOrd="1" destOrd="0" presId="urn:microsoft.com/office/officeart/2008/layout/LinedList"/>
    <dgm:cxn modelId="{6669E1CB-956C-4C29-9EA4-E256A8B715F5}" type="presParOf" srcId="{A65A7F1E-A1D2-4B74-9D00-DB98F55C58E8}" destId="{FFF44C97-2467-4065-812E-E791D914B8A0}" srcOrd="2" destOrd="0" presId="urn:microsoft.com/office/officeart/2008/layout/LinedList"/>
    <dgm:cxn modelId="{DAD17317-217C-4783-B98A-4DC53640AD4D}" type="presParOf" srcId="{2A540B6A-146E-428F-BD5F-53CE8FAC58E3}" destId="{D5C08220-8A61-4991-90F8-31C7FD9ADECC}" srcOrd="11" destOrd="0" presId="urn:microsoft.com/office/officeart/2008/layout/LinedList"/>
    <dgm:cxn modelId="{76CD6F72-5EA9-4CB2-821B-344368BECA9B}" type="presParOf" srcId="{2A540B6A-146E-428F-BD5F-53CE8FAC58E3}" destId="{E8041E31-AE16-4BB3-9EF5-2A2446BC3EF8}"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CFA42-2B41-404F-9A4E-C279A350D96C}">
      <dsp:nvSpPr>
        <dsp:cNvPr id="0" name=""/>
        <dsp:cNvSpPr/>
      </dsp:nvSpPr>
      <dsp:spPr>
        <a:xfrm>
          <a:off x="1564" y="2225960"/>
          <a:ext cx="1937510" cy="159804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44500">
            <a:lnSpc>
              <a:spcPct val="90000"/>
            </a:lnSpc>
            <a:spcBef>
              <a:spcPct val="0"/>
            </a:spcBef>
            <a:spcAft>
              <a:spcPct val="15000"/>
            </a:spcAft>
            <a:buChar char="•"/>
          </a:pPr>
          <a:endParaRPr lang="en-GB" sz="1000" kern="1200" dirty="0"/>
        </a:p>
        <a:p>
          <a:pPr marL="57150" lvl="1" indent="-57150" algn="l" defTabSz="444500">
            <a:lnSpc>
              <a:spcPct val="90000"/>
            </a:lnSpc>
            <a:spcBef>
              <a:spcPct val="0"/>
            </a:spcBef>
            <a:spcAft>
              <a:spcPct val="15000"/>
            </a:spcAft>
            <a:buChar char="•"/>
          </a:pPr>
          <a:r>
            <a:rPr lang="en-GB" sz="1000" kern="1200" dirty="0"/>
            <a:t>General Election </a:t>
          </a:r>
        </a:p>
        <a:p>
          <a:pPr marL="57150" lvl="1" indent="-57150" algn="l" defTabSz="444500">
            <a:lnSpc>
              <a:spcPct val="90000"/>
            </a:lnSpc>
            <a:spcBef>
              <a:spcPct val="0"/>
            </a:spcBef>
            <a:spcAft>
              <a:spcPct val="15000"/>
            </a:spcAft>
            <a:buChar char="•"/>
          </a:pPr>
          <a:endParaRPr lang="en-GB" sz="1000" kern="1200" dirty="0"/>
        </a:p>
        <a:p>
          <a:pPr marL="57150" lvl="1" indent="-57150" algn="l" defTabSz="444500">
            <a:lnSpc>
              <a:spcPct val="90000"/>
            </a:lnSpc>
            <a:spcBef>
              <a:spcPct val="0"/>
            </a:spcBef>
            <a:spcAft>
              <a:spcPct val="15000"/>
            </a:spcAft>
            <a:buChar char="•"/>
          </a:pPr>
          <a:r>
            <a:rPr lang="en-GB" sz="1000" kern="1200" dirty="0"/>
            <a:t>Lord Darzi report on the state of the NHS</a:t>
          </a:r>
        </a:p>
      </dsp:txBody>
      <dsp:txXfrm>
        <a:off x="38339" y="2262735"/>
        <a:ext cx="1863960" cy="1182053"/>
      </dsp:txXfrm>
    </dsp:sp>
    <dsp:sp modelId="{42B8FCAD-2E5B-40F6-AF34-4954F2CB6565}">
      <dsp:nvSpPr>
        <dsp:cNvPr id="0" name=""/>
        <dsp:cNvSpPr/>
      </dsp:nvSpPr>
      <dsp:spPr>
        <a:xfrm>
          <a:off x="1089086" y="2601866"/>
          <a:ext cx="2143654" cy="2143654"/>
        </a:xfrm>
        <a:prstGeom prst="leftCircularArrow">
          <a:avLst>
            <a:gd name="adj1" fmla="val 3187"/>
            <a:gd name="adj2" fmla="val 392440"/>
            <a:gd name="adj3" fmla="val 2167951"/>
            <a:gd name="adj4" fmla="val 9024489"/>
            <a:gd name="adj5" fmla="val 3718"/>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F6D3B6-D7F1-458B-8C68-B5B824657502}">
      <dsp:nvSpPr>
        <dsp:cNvPr id="0" name=""/>
        <dsp:cNvSpPr/>
      </dsp:nvSpPr>
      <dsp:spPr>
        <a:xfrm>
          <a:off x="432122" y="3481564"/>
          <a:ext cx="1722231" cy="684874"/>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GB" sz="2100" kern="1200" dirty="0"/>
            <a:t>Summer 2024</a:t>
          </a:r>
        </a:p>
      </dsp:txBody>
      <dsp:txXfrm>
        <a:off x="452181" y="3501623"/>
        <a:ext cx="1682113" cy="644756"/>
      </dsp:txXfrm>
    </dsp:sp>
    <dsp:sp modelId="{F0963D8F-D649-4D18-95ED-1546CDE6B13B}">
      <dsp:nvSpPr>
        <dsp:cNvPr id="0" name=""/>
        <dsp:cNvSpPr/>
      </dsp:nvSpPr>
      <dsp:spPr>
        <a:xfrm>
          <a:off x="2479628" y="2225960"/>
          <a:ext cx="1937510" cy="159804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1649984"/>
              <a:satOff val="-7300"/>
              <a:lumOff val="-12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44500">
            <a:lnSpc>
              <a:spcPct val="90000"/>
            </a:lnSpc>
            <a:spcBef>
              <a:spcPct val="0"/>
            </a:spcBef>
            <a:spcAft>
              <a:spcPct val="15000"/>
            </a:spcAft>
            <a:buChar char="•"/>
          </a:pPr>
          <a:r>
            <a:rPr lang="en-GB" sz="1000" kern="1200" dirty="0"/>
            <a:t>Public consultation  portal for 10 Year Health Plan opened</a:t>
          </a:r>
        </a:p>
        <a:p>
          <a:pPr marL="57150" lvl="1" indent="-57150" algn="l" defTabSz="444500">
            <a:lnSpc>
              <a:spcPct val="90000"/>
            </a:lnSpc>
            <a:spcBef>
              <a:spcPct val="0"/>
            </a:spcBef>
            <a:spcAft>
              <a:spcPct val="15000"/>
            </a:spcAft>
            <a:buChar char="•"/>
          </a:pPr>
          <a:endParaRPr lang="en-GB" sz="1000" kern="1200" dirty="0"/>
        </a:p>
        <a:p>
          <a:pPr marL="57150" lvl="1" indent="-57150" algn="l" defTabSz="444500">
            <a:lnSpc>
              <a:spcPct val="90000"/>
            </a:lnSpc>
            <a:spcBef>
              <a:spcPct val="0"/>
            </a:spcBef>
            <a:spcAft>
              <a:spcPct val="15000"/>
            </a:spcAft>
            <a:buChar char="•"/>
          </a:pPr>
          <a:r>
            <a:rPr lang="en-GB" sz="1000" kern="1200" dirty="0"/>
            <a:t>Wes Streeting announces plan for ‘hospital scorecards’</a:t>
          </a:r>
        </a:p>
      </dsp:txBody>
      <dsp:txXfrm>
        <a:off x="2516403" y="2605172"/>
        <a:ext cx="1863960" cy="1182053"/>
      </dsp:txXfrm>
    </dsp:sp>
    <dsp:sp modelId="{C0614847-D793-47FD-9F6B-B7981A085F2A}">
      <dsp:nvSpPr>
        <dsp:cNvPr id="0" name=""/>
        <dsp:cNvSpPr/>
      </dsp:nvSpPr>
      <dsp:spPr>
        <a:xfrm>
          <a:off x="3551004" y="1241783"/>
          <a:ext cx="2391225" cy="2391225"/>
        </a:xfrm>
        <a:prstGeom prst="circularArrow">
          <a:avLst>
            <a:gd name="adj1" fmla="val 2857"/>
            <a:gd name="adj2" fmla="val 349089"/>
            <a:gd name="adj3" fmla="val 19475400"/>
            <a:gd name="adj4" fmla="val 12575511"/>
            <a:gd name="adj5" fmla="val 3333"/>
          </a:avLst>
        </a:prstGeom>
        <a:solidFill>
          <a:schemeClr val="accent4">
            <a:hueOff val="2199979"/>
            <a:satOff val="-9734"/>
            <a:lumOff val="-163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29430C-0FE2-465B-BAB0-FBAF536C2D2E}">
      <dsp:nvSpPr>
        <dsp:cNvPr id="0" name=""/>
        <dsp:cNvSpPr/>
      </dsp:nvSpPr>
      <dsp:spPr>
        <a:xfrm>
          <a:off x="2910186" y="1883523"/>
          <a:ext cx="1722231" cy="684874"/>
        </a:xfrm>
        <a:prstGeom prst="roundRect">
          <a:avLst>
            <a:gd name="adj" fmla="val 10000"/>
          </a:avLst>
        </a:prstGeom>
        <a:solidFill>
          <a:schemeClr val="accent4">
            <a:hueOff val="1649984"/>
            <a:satOff val="-7300"/>
            <a:lumOff val="-122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GB" sz="2100" kern="1200" dirty="0"/>
            <a:t>Autumn 2024</a:t>
          </a:r>
        </a:p>
      </dsp:txBody>
      <dsp:txXfrm>
        <a:off x="2930245" y="1903582"/>
        <a:ext cx="1682113" cy="644756"/>
      </dsp:txXfrm>
    </dsp:sp>
    <dsp:sp modelId="{DCC7DFF2-E871-4327-BC68-1019C421523D}">
      <dsp:nvSpPr>
        <dsp:cNvPr id="0" name=""/>
        <dsp:cNvSpPr/>
      </dsp:nvSpPr>
      <dsp:spPr>
        <a:xfrm>
          <a:off x="4957692" y="2225960"/>
          <a:ext cx="1937510" cy="159804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3299968"/>
              <a:satOff val="-14601"/>
              <a:lumOff val="-24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44500">
            <a:lnSpc>
              <a:spcPct val="90000"/>
            </a:lnSpc>
            <a:spcBef>
              <a:spcPct val="0"/>
            </a:spcBef>
            <a:spcAft>
              <a:spcPct val="15000"/>
            </a:spcAft>
            <a:buChar char="•"/>
          </a:pPr>
          <a:endParaRPr lang="en-GB" sz="1000" kern="1200" dirty="0"/>
        </a:p>
        <a:p>
          <a:pPr marL="57150" lvl="1" indent="-57150" algn="l" defTabSz="444500">
            <a:lnSpc>
              <a:spcPct val="90000"/>
            </a:lnSpc>
            <a:spcBef>
              <a:spcPct val="0"/>
            </a:spcBef>
            <a:spcAft>
              <a:spcPct val="15000"/>
            </a:spcAft>
            <a:buChar char="•"/>
          </a:pPr>
          <a:r>
            <a:rPr lang="en-GB" sz="1000" kern="1200" dirty="0"/>
            <a:t>Jim Mackay appointed CEO of NHSE</a:t>
          </a:r>
        </a:p>
        <a:p>
          <a:pPr marL="57150" lvl="1" indent="-57150" algn="l" defTabSz="444500">
            <a:lnSpc>
              <a:spcPct val="90000"/>
            </a:lnSpc>
            <a:spcBef>
              <a:spcPct val="0"/>
            </a:spcBef>
            <a:spcAft>
              <a:spcPct val="15000"/>
            </a:spcAft>
            <a:buChar char="•"/>
          </a:pPr>
          <a:endParaRPr lang="en-GB" sz="1000" kern="1200" dirty="0"/>
        </a:p>
        <a:p>
          <a:pPr marL="57150" lvl="1" indent="-57150" algn="l" defTabSz="444500">
            <a:lnSpc>
              <a:spcPct val="90000"/>
            </a:lnSpc>
            <a:spcBef>
              <a:spcPct val="0"/>
            </a:spcBef>
            <a:spcAft>
              <a:spcPct val="15000"/>
            </a:spcAft>
            <a:buChar char="•"/>
          </a:pPr>
          <a:r>
            <a:rPr lang="en-GB" sz="1000" kern="1200" dirty="0"/>
            <a:t>Reduction in ICB running costs by 50% and NHSE abolition announced.</a:t>
          </a:r>
        </a:p>
      </dsp:txBody>
      <dsp:txXfrm>
        <a:off x="4994467" y="2262735"/>
        <a:ext cx="1863960" cy="1182053"/>
      </dsp:txXfrm>
    </dsp:sp>
    <dsp:sp modelId="{30451773-C7FF-47EA-BC3A-9CD86A9EDB2F}">
      <dsp:nvSpPr>
        <dsp:cNvPr id="0" name=""/>
        <dsp:cNvSpPr/>
      </dsp:nvSpPr>
      <dsp:spPr>
        <a:xfrm>
          <a:off x="6048579" y="2586025"/>
          <a:ext cx="2178299" cy="2178299"/>
        </a:xfrm>
        <a:prstGeom prst="leftCircularArrow">
          <a:avLst>
            <a:gd name="adj1" fmla="val 3136"/>
            <a:gd name="adj2" fmla="val 385736"/>
            <a:gd name="adj3" fmla="val 2200207"/>
            <a:gd name="adj4" fmla="val 9063449"/>
            <a:gd name="adj5" fmla="val 3658"/>
          </a:avLst>
        </a:prstGeom>
        <a:solidFill>
          <a:schemeClr val="accent4">
            <a:hueOff val="4399958"/>
            <a:satOff val="-19468"/>
            <a:lumOff val="-32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029BC7-0CBF-4B4F-84D9-87BAAC73F918}">
      <dsp:nvSpPr>
        <dsp:cNvPr id="0" name=""/>
        <dsp:cNvSpPr/>
      </dsp:nvSpPr>
      <dsp:spPr>
        <a:xfrm>
          <a:off x="5388250" y="3481564"/>
          <a:ext cx="1722231" cy="684874"/>
        </a:xfrm>
        <a:prstGeom prst="roundRect">
          <a:avLst>
            <a:gd name="adj" fmla="val 10000"/>
          </a:avLst>
        </a:prstGeom>
        <a:solidFill>
          <a:schemeClr val="accent4">
            <a:hueOff val="3299968"/>
            <a:satOff val="-14601"/>
            <a:lumOff val="-245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GB" sz="2100" kern="1200" dirty="0"/>
            <a:t>Spring 2025</a:t>
          </a:r>
        </a:p>
      </dsp:txBody>
      <dsp:txXfrm>
        <a:off x="5408309" y="3501623"/>
        <a:ext cx="1682113" cy="644756"/>
      </dsp:txXfrm>
    </dsp:sp>
    <dsp:sp modelId="{602F0EBE-EA55-4FF5-A1AA-07290D810A3A}">
      <dsp:nvSpPr>
        <dsp:cNvPr id="0" name=""/>
        <dsp:cNvSpPr/>
      </dsp:nvSpPr>
      <dsp:spPr>
        <a:xfrm>
          <a:off x="7465769" y="2245968"/>
          <a:ext cx="1937510" cy="159804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4949952"/>
              <a:satOff val="-21901"/>
              <a:lumOff val="-36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08000" bIns="123825" numCol="1" spcCol="1270" anchor="t" anchorCtr="0">
          <a:noAutofit/>
        </a:bodyPr>
        <a:lstStyle/>
        <a:p>
          <a:pPr marL="57150" lvl="1" indent="-57150" algn="l" defTabSz="444500">
            <a:lnSpc>
              <a:spcPct val="90000"/>
            </a:lnSpc>
            <a:spcBef>
              <a:spcPct val="0"/>
            </a:spcBef>
            <a:spcAft>
              <a:spcPct val="15000"/>
            </a:spcAft>
            <a:buChar char="•"/>
          </a:pPr>
          <a:r>
            <a:rPr lang="en-GB" sz="1000" kern="1200" dirty="0"/>
            <a:t>NHS 10 Year Health Plan published, with planned shift from hospital to community</a:t>
          </a:r>
        </a:p>
        <a:p>
          <a:pPr marL="57150" lvl="1" indent="-57150" algn="l" defTabSz="444500">
            <a:lnSpc>
              <a:spcPct val="90000"/>
            </a:lnSpc>
            <a:spcBef>
              <a:spcPct val="0"/>
            </a:spcBef>
            <a:spcAft>
              <a:spcPct val="15000"/>
            </a:spcAft>
            <a:buChar char="•"/>
          </a:pPr>
          <a:r>
            <a:rPr lang="en-GB" sz="1000" kern="1200" dirty="0"/>
            <a:t>New National Oversight Framework details published (hospital scorecard)</a:t>
          </a:r>
        </a:p>
      </dsp:txBody>
      <dsp:txXfrm>
        <a:off x="7502544" y="2625180"/>
        <a:ext cx="1863960" cy="1182053"/>
      </dsp:txXfrm>
    </dsp:sp>
    <dsp:sp modelId="{D9D375C7-02A7-40D2-A912-8431C0C27917}">
      <dsp:nvSpPr>
        <dsp:cNvPr id="0" name=""/>
        <dsp:cNvSpPr/>
      </dsp:nvSpPr>
      <dsp:spPr>
        <a:xfrm>
          <a:off x="8507133" y="1241783"/>
          <a:ext cx="2391225" cy="2391225"/>
        </a:xfrm>
        <a:prstGeom prst="circularArrow">
          <a:avLst>
            <a:gd name="adj1" fmla="val 2857"/>
            <a:gd name="adj2" fmla="val 349089"/>
            <a:gd name="adj3" fmla="val 19475400"/>
            <a:gd name="adj4" fmla="val 12575511"/>
            <a:gd name="adj5" fmla="val 3333"/>
          </a:avLst>
        </a:prstGeom>
        <a:solidFill>
          <a:schemeClr val="accent4">
            <a:hueOff val="6599937"/>
            <a:satOff val="-29202"/>
            <a:lumOff val="-49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91BC7A-BDCC-44D9-ADA6-2127C037EAE8}">
      <dsp:nvSpPr>
        <dsp:cNvPr id="0" name=""/>
        <dsp:cNvSpPr/>
      </dsp:nvSpPr>
      <dsp:spPr>
        <a:xfrm>
          <a:off x="7866314" y="1883523"/>
          <a:ext cx="1722231" cy="684874"/>
        </a:xfrm>
        <a:prstGeom prst="roundRect">
          <a:avLst>
            <a:gd name="adj" fmla="val 10000"/>
          </a:avLst>
        </a:prstGeom>
        <a:solidFill>
          <a:schemeClr val="accent4">
            <a:hueOff val="4949952"/>
            <a:satOff val="-21901"/>
            <a:lumOff val="-36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GB" sz="2100" kern="1200" dirty="0"/>
            <a:t>Summer 2025</a:t>
          </a:r>
        </a:p>
      </dsp:txBody>
      <dsp:txXfrm>
        <a:off x="7886373" y="1903582"/>
        <a:ext cx="1682113" cy="644756"/>
      </dsp:txXfrm>
    </dsp:sp>
    <dsp:sp modelId="{D315582E-DFC3-493D-AD83-55012C92CB45}">
      <dsp:nvSpPr>
        <dsp:cNvPr id="0" name=""/>
        <dsp:cNvSpPr/>
      </dsp:nvSpPr>
      <dsp:spPr>
        <a:xfrm>
          <a:off x="9913821" y="2225960"/>
          <a:ext cx="1937510" cy="1598040"/>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6599937"/>
              <a:satOff val="-29202"/>
              <a:lumOff val="-49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44500">
            <a:lnSpc>
              <a:spcPct val="90000"/>
            </a:lnSpc>
            <a:spcBef>
              <a:spcPct val="0"/>
            </a:spcBef>
            <a:spcAft>
              <a:spcPct val="15000"/>
            </a:spcAft>
            <a:buChar char="•"/>
          </a:pPr>
          <a:endParaRPr lang="en-GB" sz="1000" kern="1200" dirty="0"/>
        </a:p>
        <a:p>
          <a:pPr marL="57150" lvl="1" indent="-57150" algn="l" defTabSz="444500">
            <a:lnSpc>
              <a:spcPct val="90000"/>
            </a:lnSpc>
            <a:spcBef>
              <a:spcPct val="0"/>
            </a:spcBef>
            <a:spcAft>
              <a:spcPct val="15000"/>
            </a:spcAft>
            <a:buChar char="•"/>
          </a:pPr>
          <a:r>
            <a:rPr lang="en-GB" sz="1000" kern="1200" dirty="0"/>
            <a:t>NHS national oversight results  published</a:t>
          </a:r>
        </a:p>
        <a:p>
          <a:pPr marL="57150" lvl="1" indent="-57150" algn="l" defTabSz="444500">
            <a:lnSpc>
              <a:spcPct val="90000"/>
            </a:lnSpc>
            <a:spcBef>
              <a:spcPct val="0"/>
            </a:spcBef>
            <a:spcAft>
              <a:spcPct val="15000"/>
            </a:spcAft>
            <a:buChar char="•"/>
          </a:pPr>
          <a:r>
            <a:rPr lang="en-GB" sz="1000" kern="1200" dirty="0"/>
            <a:t>National meeting for all Trust CEOs with Jim Mackay</a:t>
          </a:r>
        </a:p>
        <a:p>
          <a:pPr marL="57150" lvl="1" indent="-57150" algn="l" defTabSz="444500">
            <a:lnSpc>
              <a:spcPct val="90000"/>
            </a:lnSpc>
            <a:spcBef>
              <a:spcPct val="0"/>
            </a:spcBef>
            <a:spcAft>
              <a:spcPct val="15000"/>
            </a:spcAft>
            <a:buChar char="•"/>
          </a:pPr>
          <a:endParaRPr lang="en-GB" sz="1000" kern="1200" dirty="0"/>
        </a:p>
        <a:p>
          <a:pPr marL="57150" lvl="1" indent="-57150" algn="l" defTabSz="444500">
            <a:lnSpc>
              <a:spcPct val="90000"/>
            </a:lnSpc>
            <a:spcBef>
              <a:spcPct val="0"/>
            </a:spcBef>
            <a:spcAft>
              <a:spcPct val="15000"/>
            </a:spcAft>
            <a:buChar char="•"/>
          </a:pPr>
          <a:endParaRPr lang="en-GB" sz="1000" kern="1200" dirty="0"/>
        </a:p>
        <a:p>
          <a:pPr marL="57150" lvl="1" indent="-57150" algn="l" defTabSz="444500">
            <a:lnSpc>
              <a:spcPct val="90000"/>
            </a:lnSpc>
            <a:spcBef>
              <a:spcPct val="0"/>
            </a:spcBef>
            <a:spcAft>
              <a:spcPct val="15000"/>
            </a:spcAft>
            <a:buChar char="•"/>
          </a:pPr>
          <a:endParaRPr lang="en-GB" sz="1000" kern="1200" dirty="0"/>
        </a:p>
      </dsp:txBody>
      <dsp:txXfrm>
        <a:off x="9950596" y="2262735"/>
        <a:ext cx="1863960" cy="1182053"/>
      </dsp:txXfrm>
    </dsp:sp>
    <dsp:sp modelId="{83926470-C3B8-4D7C-A07B-2617AAF16BDB}">
      <dsp:nvSpPr>
        <dsp:cNvPr id="0" name=""/>
        <dsp:cNvSpPr/>
      </dsp:nvSpPr>
      <dsp:spPr>
        <a:xfrm>
          <a:off x="10344379" y="3481564"/>
          <a:ext cx="1722231" cy="684874"/>
        </a:xfrm>
        <a:prstGeom prst="roundRect">
          <a:avLst>
            <a:gd name="adj" fmla="val 10000"/>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GB" sz="2100" kern="1200" dirty="0"/>
            <a:t>Autumn 2025</a:t>
          </a:r>
        </a:p>
      </dsp:txBody>
      <dsp:txXfrm>
        <a:off x="10364438" y="3501623"/>
        <a:ext cx="1682113" cy="644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13B28-5D40-4123-AD5E-BE05D305D8BE}">
      <dsp:nvSpPr>
        <dsp:cNvPr id="0" name=""/>
        <dsp:cNvSpPr/>
      </dsp:nvSpPr>
      <dsp:spPr>
        <a:xfrm>
          <a:off x="-6231833" y="-953350"/>
          <a:ext cx="7418044" cy="7418044"/>
        </a:xfrm>
        <a:prstGeom prst="blockArc">
          <a:avLst>
            <a:gd name="adj1" fmla="val 18900000"/>
            <a:gd name="adj2" fmla="val 2700000"/>
            <a:gd name="adj3" fmla="val 291"/>
          </a:avLst>
        </a:pr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B6A463-2500-41BC-9965-09BD9C79904E}">
      <dsp:nvSpPr>
        <dsp:cNvPr id="0" name=""/>
        <dsp:cNvSpPr/>
      </dsp:nvSpPr>
      <dsp:spPr>
        <a:xfrm>
          <a:off x="441673" y="290227"/>
          <a:ext cx="10389072" cy="58023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561"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Called the National Oversight Framework (NOF)</a:t>
          </a:r>
        </a:p>
      </dsp:txBody>
      <dsp:txXfrm>
        <a:off x="441673" y="290227"/>
        <a:ext cx="10389072" cy="580234"/>
      </dsp:txXfrm>
    </dsp:sp>
    <dsp:sp modelId="{DC183995-4B4A-40CB-805E-FE2174FCC095}">
      <dsp:nvSpPr>
        <dsp:cNvPr id="0" name=""/>
        <dsp:cNvSpPr/>
      </dsp:nvSpPr>
      <dsp:spPr>
        <a:xfrm>
          <a:off x="79027" y="217698"/>
          <a:ext cx="725292" cy="725292"/>
        </a:xfrm>
        <a:prstGeom prst="ellipse">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94B770-9EE1-4BE3-BB97-A71E2E8792D8}">
      <dsp:nvSpPr>
        <dsp:cNvPr id="0" name=""/>
        <dsp:cNvSpPr/>
      </dsp:nvSpPr>
      <dsp:spPr>
        <a:xfrm>
          <a:off x="918956" y="1160468"/>
          <a:ext cx="9911790" cy="580234"/>
        </a:xfrm>
        <a:prstGeom prst="rect">
          <a:avLst/>
        </a:prstGeom>
        <a:solidFill>
          <a:schemeClr val="accent5">
            <a:hueOff val="-2430430"/>
            <a:satOff val="-165"/>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561"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Looks at how well each Trust is doing through a shorter set of measures</a:t>
          </a:r>
        </a:p>
      </dsp:txBody>
      <dsp:txXfrm>
        <a:off x="918956" y="1160468"/>
        <a:ext cx="9911790" cy="580234"/>
      </dsp:txXfrm>
    </dsp:sp>
    <dsp:sp modelId="{713CBA6C-83EA-42C3-9782-07EC0280D198}">
      <dsp:nvSpPr>
        <dsp:cNvPr id="0" name=""/>
        <dsp:cNvSpPr/>
      </dsp:nvSpPr>
      <dsp:spPr>
        <a:xfrm>
          <a:off x="556309" y="1087939"/>
          <a:ext cx="725292" cy="725292"/>
        </a:xfrm>
        <a:prstGeom prst="ellipse">
          <a:avLst/>
        </a:prstGeom>
        <a:solidFill>
          <a:schemeClr val="lt1">
            <a:hueOff val="0"/>
            <a:satOff val="0"/>
            <a:lumOff val="0"/>
            <a:alphaOff val="0"/>
          </a:schemeClr>
        </a:solidFill>
        <a:ln w="19050" cap="flat" cmpd="sng" algn="ctr">
          <a:solidFill>
            <a:schemeClr val="accent5">
              <a:hueOff val="-2430430"/>
              <a:satOff val="-165"/>
              <a:lumOff val="39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CF12C-77C1-4418-A3C3-61EC8D5A3D7C}">
      <dsp:nvSpPr>
        <dsp:cNvPr id="0" name=""/>
        <dsp:cNvSpPr/>
      </dsp:nvSpPr>
      <dsp:spPr>
        <a:xfrm>
          <a:off x="1137205" y="2030709"/>
          <a:ext cx="9693540" cy="580234"/>
        </a:xfrm>
        <a:prstGeom prst="rect">
          <a:avLst/>
        </a:prstGeom>
        <a:solidFill>
          <a:schemeClr val="accent5">
            <a:hueOff val="-4860860"/>
            <a:satOff val="-330"/>
            <a:lumOff val="78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561"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Ranks each Trust from 1 to 4 – with very challenged trusts ranked as 5 </a:t>
          </a:r>
        </a:p>
      </dsp:txBody>
      <dsp:txXfrm>
        <a:off x="1137205" y="2030709"/>
        <a:ext cx="9693540" cy="580234"/>
      </dsp:txXfrm>
    </dsp:sp>
    <dsp:sp modelId="{7E0CF1CD-AAC6-4054-996D-4A0E79F62C13}">
      <dsp:nvSpPr>
        <dsp:cNvPr id="0" name=""/>
        <dsp:cNvSpPr/>
      </dsp:nvSpPr>
      <dsp:spPr>
        <a:xfrm>
          <a:off x="774558" y="1958180"/>
          <a:ext cx="725292" cy="725292"/>
        </a:xfrm>
        <a:prstGeom prst="ellipse">
          <a:avLst/>
        </a:prstGeom>
        <a:solidFill>
          <a:schemeClr val="lt1">
            <a:hueOff val="0"/>
            <a:satOff val="0"/>
            <a:lumOff val="0"/>
            <a:alphaOff val="0"/>
          </a:schemeClr>
        </a:solidFill>
        <a:ln w="19050" cap="flat" cmpd="sng" algn="ctr">
          <a:solidFill>
            <a:schemeClr val="accent5">
              <a:hueOff val="-4860860"/>
              <a:satOff val="-330"/>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090CA2-9632-4035-A324-5F9195E117C3}">
      <dsp:nvSpPr>
        <dsp:cNvPr id="0" name=""/>
        <dsp:cNvSpPr/>
      </dsp:nvSpPr>
      <dsp:spPr>
        <a:xfrm>
          <a:off x="1137205" y="2900399"/>
          <a:ext cx="9693540" cy="580234"/>
        </a:xfrm>
        <a:prstGeom prst="rect">
          <a:avLst/>
        </a:prstGeom>
        <a:solidFill>
          <a:schemeClr val="accent5">
            <a:hueOff val="-7291290"/>
            <a:satOff val="-496"/>
            <a:lumOff val="11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561"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Designed to spot risks early and make sure patients are safe and cared for in the right way</a:t>
          </a:r>
        </a:p>
      </dsp:txBody>
      <dsp:txXfrm>
        <a:off x="1137205" y="2900399"/>
        <a:ext cx="9693540" cy="580234"/>
      </dsp:txXfrm>
    </dsp:sp>
    <dsp:sp modelId="{3DD682A2-E35C-4763-9194-626924D29200}">
      <dsp:nvSpPr>
        <dsp:cNvPr id="0" name=""/>
        <dsp:cNvSpPr/>
      </dsp:nvSpPr>
      <dsp:spPr>
        <a:xfrm>
          <a:off x="774558" y="2827870"/>
          <a:ext cx="725292" cy="725292"/>
        </a:xfrm>
        <a:prstGeom prst="ellipse">
          <a:avLst/>
        </a:prstGeom>
        <a:solidFill>
          <a:schemeClr val="lt1">
            <a:hueOff val="0"/>
            <a:satOff val="0"/>
            <a:lumOff val="0"/>
            <a:alphaOff val="0"/>
          </a:schemeClr>
        </a:solidFill>
        <a:ln w="19050" cap="flat" cmpd="sng" algn="ctr">
          <a:solidFill>
            <a:schemeClr val="accent5">
              <a:hueOff val="-7291290"/>
              <a:satOff val="-496"/>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F3C0B9-93EE-42D2-A568-35A514EDD176}">
      <dsp:nvSpPr>
        <dsp:cNvPr id="0" name=""/>
        <dsp:cNvSpPr/>
      </dsp:nvSpPr>
      <dsp:spPr>
        <a:xfrm>
          <a:off x="918956" y="3770640"/>
          <a:ext cx="9911790" cy="580234"/>
        </a:xfrm>
        <a:prstGeom prst="rect">
          <a:avLst/>
        </a:prstGeom>
        <a:solidFill>
          <a:schemeClr val="accent5">
            <a:hueOff val="-9721720"/>
            <a:satOff val="-661"/>
            <a:lumOff val="15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561"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Scores based on safety, timeliness of care, workforce culture, and value for money </a:t>
          </a:r>
        </a:p>
      </dsp:txBody>
      <dsp:txXfrm>
        <a:off x="918956" y="3770640"/>
        <a:ext cx="9911790" cy="580234"/>
      </dsp:txXfrm>
    </dsp:sp>
    <dsp:sp modelId="{DA9356C4-DF71-4069-B3BF-4AF0745BD98F}">
      <dsp:nvSpPr>
        <dsp:cNvPr id="0" name=""/>
        <dsp:cNvSpPr/>
      </dsp:nvSpPr>
      <dsp:spPr>
        <a:xfrm>
          <a:off x="556309" y="3698111"/>
          <a:ext cx="725292" cy="725292"/>
        </a:xfrm>
        <a:prstGeom prst="ellipse">
          <a:avLst/>
        </a:prstGeom>
        <a:solidFill>
          <a:schemeClr val="lt1">
            <a:hueOff val="0"/>
            <a:satOff val="0"/>
            <a:lumOff val="0"/>
            <a:alphaOff val="0"/>
          </a:schemeClr>
        </a:solidFill>
        <a:ln w="19050" cap="flat" cmpd="sng" algn="ctr">
          <a:solidFill>
            <a:schemeClr val="accent5">
              <a:hueOff val="-9721720"/>
              <a:satOff val="-66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B3DD1C-8679-49BF-9558-0BF9848AE036}">
      <dsp:nvSpPr>
        <dsp:cNvPr id="0" name=""/>
        <dsp:cNvSpPr/>
      </dsp:nvSpPr>
      <dsp:spPr>
        <a:xfrm>
          <a:off x="441673" y="4640881"/>
          <a:ext cx="10389072" cy="580234"/>
        </a:xfrm>
        <a:prstGeom prst="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561"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A good or improving scorecard means patients are being seen sooner, receiving safer and more timely care, colleagues are better supported to do their jobs and taxpayers are receiving good value for money</a:t>
          </a:r>
        </a:p>
      </dsp:txBody>
      <dsp:txXfrm>
        <a:off x="441673" y="4640881"/>
        <a:ext cx="10389072" cy="580234"/>
      </dsp:txXfrm>
    </dsp:sp>
    <dsp:sp modelId="{6254A593-CC53-4D39-BF76-53E6E9A8CE6E}">
      <dsp:nvSpPr>
        <dsp:cNvPr id="0" name=""/>
        <dsp:cNvSpPr/>
      </dsp:nvSpPr>
      <dsp:spPr>
        <a:xfrm>
          <a:off x="79027" y="4568352"/>
          <a:ext cx="725292" cy="725292"/>
        </a:xfrm>
        <a:prstGeom prst="ellipse">
          <a:avLst/>
        </a:prstGeom>
        <a:solidFill>
          <a:schemeClr val="lt1">
            <a:hueOff val="0"/>
            <a:satOff val="0"/>
            <a:lumOff val="0"/>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13B28-5D40-4123-AD5E-BE05D305D8BE}">
      <dsp:nvSpPr>
        <dsp:cNvPr id="0" name=""/>
        <dsp:cNvSpPr/>
      </dsp:nvSpPr>
      <dsp:spPr>
        <a:xfrm>
          <a:off x="-6231833" y="-953350"/>
          <a:ext cx="7418044" cy="7418044"/>
        </a:xfrm>
        <a:prstGeom prst="blockArc">
          <a:avLst>
            <a:gd name="adj1" fmla="val 18900000"/>
            <a:gd name="adj2" fmla="val 2700000"/>
            <a:gd name="adj3" fmla="val 291"/>
          </a:avLst>
        </a:pr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B6A463-2500-41BC-9965-09BD9C79904E}">
      <dsp:nvSpPr>
        <dsp:cNvPr id="0" name=""/>
        <dsp:cNvSpPr/>
      </dsp:nvSpPr>
      <dsp:spPr>
        <a:xfrm>
          <a:off x="441673" y="290227"/>
          <a:ext cx="10389072" cy="58023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561"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dirty="0"/>
            <a:t>Disappointed that we are not delivering for our patients in terms of access to services</a:t>
          </a:r>
        </a:p>
      </dsp:txBody>
      <dsp:txXfrm>
        <a:off x="441673" y="290227"/>
        <a:ext cx="10389072" cy="580234"/>
      </dsp:txXfrm>
    </dsp:sp>
    <dsp:sp modelId="{DC183995-4B4A-40CB-805E-FE2174FCC095}">
      <dsp:nvSpPr>
        <dsp:cNvPr id="0" name=""/>
        <dsp:cNvSpPr/>
      </dsp:nvSpPr>
      <dsp:spPr>
        <a:xfrm>
          <a:off x="79027" y="217698"/>
          <a:ext cx="725292" cy="725292"/>
        </a:xfrm>
        <a:prstGeom prst="ellipse">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94B770-9EE1-4BE3-BB97-A71E2E8792D8}">
      <dsp:nvSpPr>
        <dsp:cNvPr id="0" name=""/>
        <dsp:cNvSpPr/>
      </dsp:nvSpPr>
      <dsp:spPr>
        <a:xfrm>
          <a:off x="918956" y="1160468"/>
          <a:ext cx="9911790" cy="580234"/>
        </a:xfrm>
        <a:prstGeom prst="rect">
          <a:avLst/>
        </a:prstGeom>
        <a:solidFill>
          <a:schemeClr val="accent5">
            <a:hueOff val="-2430430"/>
            <a:satOff val="-165"/>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561"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dirty="0"/>
            <a:t>Engaging our clinicians and involving them in decision-making is vital to our improvement</a:t>
          </a:r>
        </a:p>
      </dsp:txBody>
      <dsp:txXfrm>
        <a:off x="918956" y="1160468"/>
        <a:ext cx="9911790" cy="580234"/>
      </dsp:txXfrm>
    </dsp:sp>
    <dsp:sp modelId="{713CBA6C-83EA-42C3-9782-07EC0280D198}">
      <dsp:nvSpPr>
        <dsp:cNvPr id="0" name=""/>
        <dsp:cNvSpPr/>
      </dsp:nvSpPr>
      <dsp:spPr>
        <a:xfrm>
          <a:off x="556309" y="1087939"/>
          <a:ext cx="725292" cy="725292"/>
        </a:xfrm>
        <a:prstGeom prst="ellipse">
          <a:avLst/>
        </a:prstGeom>
        <a:solidFill>
          <a:schemeClr val="lt1">
            <a:hueOff val="0"/>
            <a:satOff val="0"/>
            <a:lumOff val="0"/>
            <a:alphaOff val="0"/>
          </a:schemeClr>
        </a:solidFill>
        <a:ln w="19050" cap="flat" cmpd="sng" algn="ctr">
          <a:solidFill>
            <a:schemeClr val="accent5">
              <a:hueOff val="-2430430"/>
              <a:satOff val="-165"/>
              <a:lumOff val="39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CF12C-77C1-4418-A3C3-61EC8D5A3D7C}">
      <dsp:nvSpPr>
        <dsp:cNvPr id="0" name=""/>
        <dsp:cNvSpPr/>
      </dsp:nvSpPr>
      <dsp:spPr>
        <a:xfrm>
          <a:off x="1137205" y="2030709"/>
          <a:ext cx="9693540" cy="580234"/>
        </a:xfrm>
        <a:prstGeom prst="rect">
          <a:avLst/>
        </a:prstGeom>
        <a:solidFill>
          <a:schemeClr val="accent5">
            <a:hueOff val="-4860860"/>
            <a:satOff val="-330"/>
            <a:lumOff val="78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561"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dirty="0"/>
            <a:t>We will find a way to enable and empower our people to transform our services</a:t>
          </a:r>
        </a:p>
      </dsp:txBody>
      <dsp:txXfrm>
        <a:off x="1137205" y="2030709"/>
        <a:ext cx="9693540" cy="580234"/>
      </dsp:txXfrm>
    </dsp:sp>
    <dsp:sp modelId="{7E0CF1CD-AAC6-4054-996D-4A0E79F62C13}">
      <dsp:nvSpPr>
        <dsp:cNvPr id="0" name=""/>
        <dsp:cNvSpPr/>
      </dsp:nvSpPr>
      <dsp:spPr>
        <a:xfrm>
          <a:off x="774558" y="1958180"/>
          <a:ext cx="725292" cy="725292"/>
        </a:xfrm>
        <a:prstGeom prst="ellipse">
          <a:avLst/>
        </a:prstGeom>
        <a:solidFill>
          <a:schemeClr val="lt1">
            <a:hueOff val="0"/>
            <a:satOff val="0"/>
            <a:lumOff val="0"/>
            <a:alphaOff val="0"/>
          </a:schemeClr>
        </a:solidFill>
        <a:ln w="19050" cap="flat" cmpd="sng" algn="ctr">
          <a:solidFill>
            <a:schemeClr val="accent5">
              <a:hueOff val="-4860860"/>
              <a:satOff val="-330"/>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090CA2-9632-4035-A324-5F9195E117C3}">
      <dsp:nvSpPr>
        <dsp:cNvPr id="0" name=""/>
        <dsp:cNvSpPr/>
      </dsp:nvSpPr>
      <dsp:spPr>
        <a:xfrm>
          <a:off x="1137205" y="2900399"/>
          <a:ext cx="9693540" cy="580234"/>
        </a:xfrm>
        <a:prstGeom prst="rect">
          <a:avLst/>
        </a:prstGeom>
        <a:solidFill>
          <a:schemeClr val="accent5">
            <a:hueOff val="-7291290"/>
            <a:satOff val="-496"/>
            <a:lumOff val="11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561"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dirty="0"/>
            <a:t>Improving our NHS league table performance will help us to thrive as an organisation</a:t>
          </a:r>
        </a:p>
      </dsp:txBody>
      <dsp:txXfrm>
        <a:off x="1137205" y="2900399"/>
        <a:ext cx="9693540" cy="580234"/>
      </dsp:txXfrm>
    </dsp:sp>
    <dsp:sp modelId="{3DD682A2-E35C-4763-9194-626924D29200}">
      <dsp:nvSpPr>
        <dsp:cNvPr id="0" name=""/>
        <dsp:cNvSpPr/>
      </dsp:nvSpPr>
      <dsp:spPr>
        <a:xfrm>
          <a:off x="774558" y="2827870"/>
          <a:ext cx="725292" cy="725292"/>
        </a:xfrm>
        <a:prstGeom prst="ellipse">
          <a:avLst/>
        </a:prstGeom>
        <a:solidFill>
          <a:schemeClr val="lt1">
            <a:hueOff val="0"/>
            <a:satOff val="0"/>
            <a:lumOff val="0"/>
            <a:alphaOff val="0"/>
          </a:schemeClr>
        </a:solidFill>
        <a:ln w="19050" cap="flat" cmpd="sng" algn="ctr">
          <a:solidFill>
            <a:schemeClr val="accent5">
              <a:hueOff val="-7291290"/>
              <a:satOff val="-496"/>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F3C0B9-93EE-42D2-A568-35A514EDD176}">
      <dsp:nvSpPr>
        <dsp:cNvPr id="0" name=""/>
        <dsp:cNvSpPr/>
      </dsp:nvSpPr>
      <dsp:spPr>
        <a:xfrm>
          <a:off x="918956" y="3770640"/>
          <a:ext cx="9911790" cy="580234"/>
        </a:xfrm>
        <a:prstGeom prst="rect">
          <a:avLst/>
        </a:prstGeom>
        <a:solidFill>
          <a:schemeClr val="accent5">
            <a:hueOff val="-9721720"/>
            <a:satOff val="-661"/>
            <a:lumOff val="15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561"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dirty="0"/>
            <a:t>We have a lot of extremely good staff and services</a:t>
          </a:r>
        </a:p>
      </dsp:txBody>
      <dsp:txXfrm>
        <a:off x="918956" y="3770640"/>
        <a:ext cx="9911790" cy="580234"/>
      </dsp:txXfrm>
    </dsp:sp>
    <dsp:sp modelId="{DA9356C4-DF71-4069-B3BF-4AF0745BD98F}">
      <dsp:nvSpPr>
        <dsp:cNvPr id="0" name=""/>
        <dsp:cNvSpPr/>
      </dsp:nvSpPr>
      <dsp:spPr>
        <a:xfrm>
          <a:off x="556309" y="3698111"/>
          <a:ext cx="725292" cy="725292"/>
        </a:xfrm>
        <a:prstGeom prst="ellipse">
          <a:avLst/>
        </a:prstGeom>
        <a:solidFill>
          <a:schemeClr val="lt1">
            <a:hueOff val="0"/>
            <a:satOff val="0"/>
            <a:lumOff val="0"/>
            <a:alphaOff val="0"/>
          </a:schemeClr>
        </a:solidFill>
        <a:ln w="19050" cap="flat" cmpd="sng" algn="ctr">
          <a:solidFill>
            <a:schemeClr val="accent5">
              <a:hueOff val="-9721720"/>
              <a:satOff val="-66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B3DD1C-8679-49BF-9558-0BF9848AE036}">
      <dsp:nvSpPr>
        <dsp:cNvPr id="0" name=""/>
        <dsp:cNvSpPr/>
      </dsp:nvSpPr>
      <dsp:spPr>
        <a:xfrm>
          <a:off x="441673" y="4640881"/>
          <a:ext cx="10389072" cy="580234"/>
        </a:xfrm>
        <a:prstGeom prst="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0561"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dirty="0"/>
            <a:t>We will listen to our patients and their loved ones and we can improve over the next 12 months</a:t>
          </a:r>
        </a:p>
      </dsp:txBody>
      <dsp:txXfrm>
        <a:off x="441673" y="4640881"/>
        <a:ext cx="10389072" cy="580234"/>
      </dsp:txXfrm>
    </dsp:sp>
    <dsp:sp modelId="{6254A593-CC53-4D39-BF76-53E6E9A8CE6E}">
      <dsp:nvSpPr>
        <dsp:cNvPr id="0" name=""/>
        <dsp:cNvSpPr/>
      </dsp:nvSpPr>
      <dsp:spPr>
        <a:xfrm>
          <a:off x="79027" y="4568352"/>
          <a:ext cx="725292" cy="725292"/>
        </a:xfrm>
        <a:prstGeom prst="ellipse">
          <a:avLst/>
        </a:prstGeom>
        <a:solidFill>
          <a:schemeClr val="lt1">
            <a:hueOff val="0"/>
            <a:satOff val="0"/>
            <a:lumOff val="0"/>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D21DA-92B7-45EC-AC7B-75E77F5C749B}">
      <dsp:nvSpPr>
        <dsp:cNvPr id="0" name=""/>
        <dsp:cNvSpPr/>
      </dsp:nvSpPr>
      <dsp:spPr>
        <a:xfrm>
          <a:off x="0" y="0"/>
          <a:ext cx="403951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EA9288-174F-4F58-B66B-7DBAA26B5640}">
      <dsp:nvSpPr>
        <dsp:cNvPr id="0" name=""/>
        <dsp:cNvSpPr/>
      </dsp:nvSpPr>
      <dsp:spPr>
        <a:xfrm>
          <a:off x="0" y="0"/>
          <a:ext cx="807902" cy="3723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1" kern="1200" dirty="0"/>
            <a:t>Next steps</a:t>
          </a:r>
        </a:p>
      </dsp:txBody>
      <dsp:txXfrm>
        <a:off x="0" y="0"/>
        <a:ext cx="807902" cy="3723391"/>
      </dsp:txXfrm>
    </dsp:sp>
    <dsp:sp modelId="{5397CE02-692C-49D2-98D0-F63933846FAB}">
      <dsp:nvSpPr>
        <dsp:cNvPr id="0" name=""/>
        <dsp:cNvSpPr/>
      </dsp:nvSpPr>
      <dsp:spPr>
        <a:xfrm>
          <a:off x="868494" y="43769"/>
          <a:ext cx="3171016" cy="875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Workshops to finalise core outcome measures/ metrics/ benefits </a:t>
          </a:r>
        </a:p>
      </dsp:txBody>
      <dsp:txXfrm>
        <a:off x="868494" y="43769"/>
        <a:ext cx="3171016" cy="875396"/>
      </dsp:txXfrm>
    </dsp:sp>
    <dsp:sp modelId="{81866CCA-ED0D-46BF-91C6-1387490DDE0A}">
      <dsp:nvSpPr>
        <dsp:cNvPr id="0" name=""/>
        <dsp:cNvSpPr/>
      </dsp:nvSpPr>
      <dsp:spPr>
        <a:xfrm>
          <a:off x="807902" y="919166"/>
          <a:ext cx="32316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D38F27-F126-43A2-B3A0-D6621D6A79C5}">
      <dsp:nvSpPr>
        <dsp:cNvPr id="0" name=""/>
        <dsp:cNvSpPr/>
      </dsp:nvSpPr>
      <dsp:spPr>
        <a:xfrm>
          <a:off x="868494" y="962936"/>
          <a:ext cx="3171016" cy="875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National coaches appointed to work with places</a:t>
          </a:r>
        </a:p>
      </dsp:txBody>
      <dsp:txXfrm>
        <a:off x="868494" y="962936"/>
        <a:ext cx="3171016" cy="875396"/>
      </dsp:txXfrm>
    </dsp:sp>
    <dsp:sp modelId="{9258B657-37F9-429E-8422-1D6603F787E1}">
      <dsp:nvSpPr>
        <dsp:cNvPr id="0" name=""/>
        <dsp:cNvSpPr/>
      </dsp:nvSpPr>
      <dsp:spPr>
        <a:xfrm>
          <a:off x="807902" y="1838333"/>
          <a:ext cx="32316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76AEFD-ED12-4746-845B-969751EDEDE8}">
      <dsp:nvSpPr>
        <dsp:cNvPr id="0" name=""/>
        <dsp:cNvSpPr/>
      </dsp:nvSpPr>
      <dsp:spPr>
        <a:xfrm>
          <a:off x="868494" y="1882103"/>
          <a:ext cx="3171016" cy="875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Develop national framework for neighbourhood health plans, define model neighbourhoods, develop contract archetypes</a:t>
          </a:r>
        </a:p>
      </dsp:txBody>
      <dsp:txXfrm>
        <a:off x="868494" y="1882103"/>
        <a:ext cx="3171016" cy="875396"/>
      </dsp:txXfrm>
    </dsp:sp>
    <dsp:sp modelId="{C6883711-DC3E-4CD2-873C-8F517BF23ECD}">
      <dsp:nvSpPr>
        <dsp:cNvPr id="0" name=""/>
        <dsp:cNvSpPr/>
      </dsp:nvSpPr>
      <dsp:spPr>
        <a:xfrm>
          <a:off x="807902" y="2757500"/>
          <a:ext cx="32316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EEE554-BA7B-4BAE-BE4E-DBCFBE0BADF7}">
      <dsp:nvSpPr>
        <dsp:cNvPr id="0" name=""/>
        <dsp:cNvSpPr/>
      </dsp:nvSpPr>
      <dsp:spPr>
        <a:xfrm>
          <a:off x="868494" y="2801269"/>
          <a:ext cx="3171016" cy="875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Enabler groups to consider health equity and the role of education and training in neighbourhood health</a:t>
          </a:r>
        </a:p>
      </dsp:txBody>
      <dsp:txXfrm>
        <a:off x="868494" y="2801269"/>
        <a:ext cx="3171016" cy="875396"/>
      </dsp:txXfrm>
    </dsp:sp>
    <dsp:sp modelId="{D5C08220-8A61-4991-90F8-31C7FD9ADECC}">
      <dsp:nvSpPr>
        <dsp:cNvPr id="0" name=""/>
        <dsp:cNvSpPr/>
      </dsp:nvSpPr>
      <dsp:spPr>
        <a:xfrm>
          <a:off x="807902" y="3676666"/>
          <a:ext cx="32316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1BC8499-2CE3-4EA1-9F9C-9DCFF772189A}" type="datetimeFigureOut">
              <a:rPr lang="en-GB" smtClean="0"/>
              <a:t>22/10/2025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2AAC94E-BFDF-450E-8C40-7BC342BAB312}" type="slidenum">
              <a:rPr lang="en-GB" smtClean="0"/>
              <a:t>‹#›</a:t>
            </a:fld>
            <a:endParaRPr lang="en-GB"/>
          </a:p>
        </p:txBody>
      </p:sp>
    </p:spTree>
    <p:extLst>
      <p:ext uri="{BB962C8B-B14F-4D97-AF65-F5344CB8AC3E}">
        <p14:creationId xmlns:p14="http://schemas.microsoft.com/office/powerpoint/2010/main" val="1754814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D5EF5-F4D3-4924-9476-1E3CEF6E717F}"/>
            </a:ext>
          </a:extLst>
        </p:cNvPr>
        <p:cNvGrpSpPr/>
        <p:nvPr/>
      </p:nvGrpSpPr>
      <p:grpSpPr>
        <a:xfrm>
          <a:off x="0" y="0"/>
          <a:ext cx="0" cy="0"/>
          <a:chOff x="0" y="0"/>
          <a:chExt cx="0" cy="0"/>
        </a:xfrm>
      </p:grpSpPr>
    </p:spTree>
    <p:extLst>
      <p:ext uri="{BB962C8B-B14F-4D97-AF65-F5344CB8AC3E}">
        <p14:creationId xmlns:p14="http://schemas.microsoft.com/office/powerpoint/2010/main" val="233668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5575165db5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5575165db5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575165db5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575165db5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55d8e00c2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55d8e00c2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55d8e00c2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55d8e00c2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Standard title slide</a:t>
            </a:r>
          </a:p>
        </p:txBody>
      </p:sp>
      <p:sp>
        <p:nvSpPr>
          <p:cNvPr id="4" name="Slide Number Placeholder 3"/>
          <p:cNvSpPr>
            <a:spLocks noGrp="1"/>
          </p:cNvSpPr>
          <p:nvPr>
            <p:ph type="sldNum" sz="quarter" idx="5"/>
          </p:nvPr>
        </p:nvSpPr>
        <p:spPr/>
        <p:txBody>
          <a:bodyPr/>
          <a:lstStyle/>
          <a:p>
            <a:fld id="{9A4EC7EF-95E1-3D44-A982-BC7A3E9C617E}" type="slidenum">
              <a:rPr lang="en-GB" smtClean="0"/>
              <a:t>53</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56</a:t>
            </a:fld>
            <a:endParaRPr lang="en-GB"/>
          </a:p>
        </p:txBody>
      </p:sp>
    </p:spTree>
    <p:extLst>
      <p:ext uri="{BB962C8B-B14F-4D97-AF65-F5344CB8AC3E}">
        <p14:creationId xmlns:p14="http://schemas.microsoft.com/office/powerpoint/2010/main" val="2802893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FF288-6CE1-48FE-AB4A-54637D425F6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7979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0C18D-BEEB-2AA8-0172-EF2770A884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B5F09-A823-A61B-1E3C-AD638C8345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79D756-A1D8-9780-A8C6-5618875ADB1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9C553FB-11A9-BD27-CAAE-CCAD64BDD22F}"/>
              </a:ext>
            </a:extLst>
          </p:cNvPr>
          <p:cNvSpPr>
            <a:spLocks noGrp="1"/>
          </p:cNvSpPr>
          <p:nvPr>
            <p:ph type="sldNum" sz="quarter" idx="5"/>
          </p:nvPr>
        </p:nvSpPr>
        <p:spPr/>
        <p:txBody>
          <a:bodyPr/>
          <a:lstStyle/>
          <a:p>
            <a:fld id="{9A4EC7EF-95E1-3D44-A982-BC7A3E9C617E}" type="slidenum">
              <a:rPr lang="en-GB" smtClean="0"/>
              <a:t>60</a:t>
            </a:fld>
            <a:endParaRPr lang="en-GB" dirty="0"/>
          </a:p>
        </p:txBody>
      </p:sp>
    </p:spTree>
    <p:extLst>
      <p:ext uri="{BB962C8B-B14F-4D97-AF65-F5344CB8AC3E}">
        <p14:creationId xmlns:p14="http://schemas.microsoft.com/office/powerpoint/2010/main" val="2807072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4276C28-B6B0-4A99-913E-088612643B1F}" type="slidenum">
              <a:rPr lang="en-GB" smtClean="0"/>
              <a:t>38</a:t>
            </a:fld>
            <a:endParaRPr lang="en-GB" dirty="0"/>
          </a:p>
        </p:txBody>
      </p:sp>
    </p:spTree>
    <p:extLst>
      <p:ext uri="{BB962C8B-B14F-4D97-AF65-F5344CB8AC3E}">
        <p14:creationId xmlns:p14="http://schemas.microsoft.com/office/powerpoint/2010/main" val="1238280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3667393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261636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575165db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575165db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5575165db5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5575165db5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575165db5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575165db5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C0F2E-927F-5D6E-3B29-5510EEAC38C5}"/>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8D97C5CE-A783-E4EE-A6AA-83E0E7D44AD2}"/>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403585A0-ADCE-3CB3-E21D-4FD35FF2F639}"/>
              </a:ext>
            </a:extLst>
          </p:cNvPr>
          <p:cNvSpPr txBox="1">
            <a:spLocks noGrp="1"/>
          </p:cNvSpPr>
          <p:nvPr>
            <p:ph type="dt" sz="half" idx="7"/>
          </p:nvPr>
        </p:nvSpPr>
        <p:spPr/>
        <p:txBody>
          <a:bodyPr/>
          <a:lstStyle>
            <a:lvl1pPr>
              <a:defRPr/>
            </a:lvl1pPr>
          </a:lstStyle>
          <a:p>
            <a:pPr lvl="0"/>
            <a:fld id="{4960F511-B292-4D9E-9C4F-C2047CFA6A8A}" type="datetime1">
              <a:rPr lang="en-GB"/>
              <a:pPr lvl="0"/>
              <a:t>22/10/2025</a:t>
            </a:fld>
            <a:endParaRPr lang="en-GB"/>
          </a:p>
        </p:txBody>
      </p:sp>
      <p:sp>
        <p:nvSpPr>
          <p:cNvPr id="5" name="Footer Placeholder 4">
            <a:extLst>
              <a:ext uri="{FF2B5EF4-FFF2-40B4-BE49-F238E27FC236}">
                <a16:creationId xmlns:a16="http://schemas.microsoft.com/office/drawing/2014/main" id="{50F98C03-2A84-BEB8-25B8-2A5627DCCDD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8BBEEC11-02DA-102B-4755-72EACB9730D4}"/>
              </a:ext>
            </a:extLst>
          </p:cNvPr>
          <p:cNvSpPr txBox="1">
            <a:spLocks noGrp="1"/>
          </p:cNvSpPr>
          <p:nvPr>
            <p:ph type="sldNum" sz="quarter" idx="8"/>
          </p:nvPr>
        </p:nvSpPr>
        <p:spPr/>
        <p:txBody>
          <a:bodyPr/>
          <a:lstStyle>
            <a:lvl1pPr>
              <a:defRPr/>
            </a:lvl1pPr>
          </a:lstStyle>
          <a:p>
            <a:pPr lvl="0"/>
            <a:fld id="{F0ABF97D-2008-4D7A-BCFE-568F42131C7A}" type="slidenum">
              <a:t>‹#›</a:t>
            </a:fld>
            <a:endParaRPr lang="en-GB"/>
          </a:p>
        </p:txBody>
      </p:sp>
    </p:spTree>
    <p:extLst>
      <p:ext uri="{BB962C8B-B14F-4D97-AF65-F5344CB8AC3E}">
        <p14:creationId xmlns:p14="http://schemas.microsoft.com/office/powerpoint/2010/main" val="171053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3FD3-F619-60E3-1B94-A27DEDFFBCFF}"/>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A86922EF-975E-CE87-B0D0-D6F9EEE0BF0A}"/>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CA3200-2EE8-D7A9-D592-776F5C885D8A}"/>
              </a:ext>
            </a:extLst>
          </p:cNvPr>
          <p:cNvSpPr txBox="1">
            <a:spLocks noGrp="1"/>
          </p:cNvSpPr>
          <p:nvPr>
            <p:ph type="dt" sz="half" idx="7"/>
          </p:nvPr>
        </p:nvSpPr>
        <p:spPr/>
        <p:txBody>
          <a:bodyPr/>
          <a:lstStyle>
            <a:lvl1pPr>
              <a:defRPr/>
            </a:lvl1pPr>
          </a:lstStyle>
          <a:p>
            <a:pPr lvl="0"/>
            <a:fld id="{711B740F-D62A-4FEC-AE84-17C42A7D1CD8}" type="datetime1">
              <a:rPr lang="en-GB"/>
              <a:pPr lvl="0"/>
              <a:t>22/10/2025</a:t>
            </a:fld>
            <a:endParaRPr lang="en-GB"/>
          </a:p>
        </p:txBody>
      </p:sp>
      <p:sp>
        <p:nvSpPr>
          <p:cNvPr id="5" name="Footer Placeholder 4">
            <a:extLst>
              <a:ext uri="{FF2B5EF4-FFF2-40B4-BE49-F238E27FC236}">
                <a16:creationId xmlns:a16="http://schemas.microsoft.com/office/drawing/2014/main" id="{BD6E2C1B-0020-8B84-39DB-6460B4EF95AE}"/>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D4814F5-F15C-3B9D-1CB2-EA14543166DF}"/>
              </a:ext>
            </a:extLst>
          </p:cNvPr>
          <p:cNvSpPr txBox="1">
            <a:spLocks noGrp="1"/>
          </p:cNvSpPr>
          <p:nvPr>
            <p:ph type="sldNum" sz="quarter" idx="8"/>
          </p:nvPr>
        </p:nvSpPr>
        <p:spPr/>
        <p:txBody>
          <a:bodyPr/>
          <a:lstStyle>
            <a:lvl1pPr>
              <a:defRPr/>
            </a:lvl1pPr>
          </a:lstStyle>
          <a:p>
            <a:pPr lvl="0"/>
            <a:fld id="{BD3EC9FC-EFF3-45AF-81DF-C746D3FEAE7A}" type="slidenum">
              <a:t>‹#›</a:t>
            </a:fld>
            <a:endParaRPr lang="en-GB"/>
          </a:p>
        </p:txBody>
      </p:sp>
    </p:spTree>
    <p:extLst>
      <p:ext uri="{BB962C8B-B14F-4D97-AF65-F5344CB8AC3E}">
        <p14:creationId xmlns:p14="http://schemas.microsoft.com/office/powerpoint/2010/main" val="22152683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37993-E392-341B-12E9-E05E2F98CC6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6EC2D88-A0C5-0F0F-6A76-8FD8493343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DC12E98-0982-D648-81FB-D0E716E2EE89}"/>
              </a:ext>
            </a:extLst>
          </p:cNvPr>
          <p:cNvSpPr>
            <a:spLocks noGrp="1"/>
          </p:cNvSpPr>
          <p:nvPr>
            <p:ph type="dt" sz="half" idx="10"/>
          </p:nvPr>
        </p:nvSpPr>
        <p:spPr/>
        <p:txBody>
          <a:bodyPr/>
          <a:lstStyle/>
          <a:p>
            <a:fld id="{EAD56713-9E19-4D32-BEAC-14CF16B2A5C1}" type="datetimeFigureOut">
              <a:rPr lang="en-GB" smtClean="0"/>
              <a:t>22/10/2025</a:t>
            </a:fld>
            <a:endParaRPr lang="en-GB"/>
          </a:p>
        </p:txBody>
      </p:sp>
      <p:sp>
        <p:nvSpPr>
          <p:cNvPr id="5" name="Footer Placeholder 4">
            <a:extLst>
              <a:ext uri="{FF2B5EF4-FFF2-40B4-BE49-F238E27FC236}">
                <a16:creationId xmlns:a16="http://schemas.microsoft.com/office/drawing/2014/main" id="{4230DC6E-B7C2-2A0D-A58B-9D85141A20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D862A9-4B1A-96A8-3384-DEF36152ABB3}"/>
              </a:ext>
            </a:extLst>
          </p:cNvPr>
          <p:cNvSpPr>
            <a:spLocks noGrp="1"/>
          </p:cNvSpPr>
          <p:nvPr>
            <p:ph type="sldNum" sz="quarter" idx="12"/>
          </p:nvPr>
        </p:nvSpPr>
        <p:spPr/>
        <p:txBody>
          <a:bodyPr/>
          <a:lstStyle/>
          <a:p>
            <a:fld id="{4BEF32B7-5FAB-4BC4-A370-AB9CDCEC25FF}" type="slidenum">
              <a:rPr lang="en-GB" smtClean="0"/>
              <a:t>‹#›</a:t>
            </a:fld>
            <a:endParaRPr lang="en-GB"/>
          </a:p>
        </p:txBody>
      </p:sp>
    </p:spTree>
    <p:extLst>
      <p:ext uri="{BB962C8B-B14F-4D97-AF65-F5344CB8AC3E}">
        <p14:creationId xmlns:p14="http://schemas.microsoft.com/office/powerpoint/2010/main" val="26693605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A9163-CD1A-5F22-124D-6978D564620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D311EDC-5D1C-B250-84DC-964B2D4F2DD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C767942-697C-C239-3106-0C805BC27D60}"/>
              </a:ext>
            </a:extLst>
          </p:cNvPr>
          <p:cNvSpPr>
            <a:spLocks noGrp="1"/>
          </p:cNvSpPr>
          <p:nvPr>
            <p:ph type="dt" sz="half" idx="10"/>
          </p:nvPr>
        </p:nvSpPr>
        <p:spPr/>
        <p:txBody>
          <a:bodyPr/>
          <a:lstStyle/>
          <a:p>
            <a:fld id="{EAD56713-9E19-4D32-BEAC-14CF16B2A5C1}" type="datetimeFigureOut">
              <a:rPr lang="en-GB" smtClean="0"/>
              <a:t>22/10/2025</a:t>
            </a:fld>
            <a:endParaRPr lang="en-GB"/>
          </a:p>
        </p:txBody>
      </p:sp>
      <p:sp>
        <p:nvSpPr>
          <p:cNvPr id="5" name="Footer Placeholder 4">
            <a:extLst>
              <a:ext uri="{FF2B5EF4-FFF2-40B4-BE49-F238E27FC236}">
                <a16:creationId xmlns:a16="http://schemas.microsoft.com/office/drawing/2014/main" id="{3DBFC34C-ABA5-2428-ABFD-F5141B61EA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549B91-8473-2321-B311-6E24CC8DB0C6}"/>
              </a:ext>
            </a:extLst>
          </p:cNvPr>
          <p:cNvSpPr>
            <a:spLocks noGrp="1"/>
          </p:cNvSpPr>
          <p:nvPr>
            <p:ph type="sldNum" sz="quarter" idx="12"/>
          </p:nvPr>
        </p:nvSpPr>
        <p:spPr/>
        <p:txBody>
          <a:bodyPr/>
          <a:lstStyle/>
          <a:p>
            <a:fld id="{4BEF32B7-5FAB-4BC4-A370-AB9CDCEC25FF}" type="slidenum">
              <a:rPr lang="en-GB" smtClean="0"/>
              <a:t>‹#›</a:t>
            </a:fld>
            <a:endParaRPr lang="en-GB"/>
          </a:p>
        </p:txBody>
      </p:sp>
    </p:spTree>
    <p:extLst>
      <p:ext uri="{BB962C8B-B14F-4D97-AF65-F5344CB8AC3E}">
        <p14:creationId xmlns:p14="http://schemas.microsoft.com/office/powerpoint/2010/main" val="34875405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B44BC-98D1-AD92-FDA8-4F4E9461B22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4F2D3FF-04E0-3A8C-2090-8DADBAA3ED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1E9C00D-8684-F712-B9F6-376EA732C650}"/>
              </a:ext>
            </a:extLst>
          </p:cNvPr>
          <p:cNvSpPr>
            <a:spLocks noGrp="1"/>
          </p:cNvSpPr>
          <p:nvPr>
            <p:ph type="dt" sz="half" idx="10"/>
          </p:nvPr>
        </p:nvSpPr>
        <p:spPr/>
        <p:txBody>
          <a:bodyPr/>
          <a:lstStyle/>
          <a:p>
            <a:fld id="{EAD56713-9E19-4D32-BEAC-14CF16B2A5C1}" type="datetimeFigureOut">
              <a:rPr lang="en-GB" smtClean="0"/>
              <a:t>22/10/2025</a:t>
            </a:fld>
            <a:endParaRPr lang="en-GB"/>
          </a:p>
        </p:txBody>
      </p:sp>
      <p:sp>
        <p:nvSpPr>
          <p:cNvPr id="5" name="Footer Placeholder 4">
            <a:extLst>
              <a:ext uri="{FF2B5EF4-FFF2-40B4-BE49-F238E27FC236}">
                <a16:creationId xmlns:a16="http://schemas.microsoft.com/office/drawing/2014/main" id="{6AEDA160-60C6-A595-397C-CB97F6794D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185291-1AA7-FBFD-8E7C-342C43AC7248}"/>
              </a:ext>
            </a:extLst>
          </p:cNvPr>
          <p:cNvSpPr>
            <a:spLocks noGrp="1"/>
          </p:cNvSpPr>
          <p:nvPr>
            <p:ph type="sldNum" sz="quarter" idx="12"/>
          </p:nvPr>
        </p:nvSpPr>
        <p:spPr/>
        <p:txBody>
          <a:bodyPr/>
          <a:lstStyle/>
          <a:p>
            <a:fld id="{4BEF32B7-5FAB-4BC4-A370-AB9CDCEC25FF}" type="slidenum">
              <a:rPr lang="en-GB" smtClean="0"/>
              <a:t>‹#›</a:t>
            </a:fld>
            <a:endParaRPr lang="en-GB"/>
          </a:p>
        </p:txBody>
      </p:sp>
    </p:spTree>
    <p:extLst>
      <p:ext uri="{BB962C8B-B14F-4D97-AF65-F5344CB8AC3E}">
        <p14:creationId xmlns:p14="http://schemas.microsoft.com/office/powerpoint/2010/main" val="20717094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7C218-9DDA-D047-D811-A1139E0EEE8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BE99754-372F-8C86-DEA9-7E820C5E9CA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9F639FE-D45B-3D5F-83ED-A5BA0F4F2B9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B6A4209-6CE5-3BE2-9393-2F60BA98E3EC}"/>
              </a:ext>
            </a:extLst>
          </p:cNvPr>
          <p:cNvSpPr>
            <a:spLocks noGrp="1"/>
          </p:cNvSpPr>
          <p:nvPr>
            <p:ph type="dt" sz="half" idx="10"/>
          </p:nvPr>
        </p:nvSpPr>
        <p:spPr/>
        <p:txBody>
          <a:bodyPr/>
          <a:lstStyle/>
          <a:p>
            <a:fld id="{EAD56713-9E19-4D32-BEAC-14CF16B2A5C1}" type="datetimeFigureOut">
              <a:rPr lang="en-GB" smtClean="0"/>
              <a:t>22/10/2025</a:t>
            </a:fld>
            <a:endParaRPr lang="en-GB"/>
          </a:p>
        </p:txBody>
      </p:sp>
      <p:sp>
        <p:nvSpPr>
          <p:cNvPr id="6" name="Footer Placeholder 5">
            <a:extLst>
              <a:ext uri="{FF2B5EF4-FFF2-40B4-BE49-F238E27FC236}">
                <a16:creationId xmlns:a16="http://schemas.microsoft.com/office/drawing/2014/main" id="{1A63A4E5-07AE-FCF2-CA8C-B841CE4CD9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CA52DA-495D-5FF2-5A9D-8BA21DDFD742}"/>
              </a:ext>
            </a:extLst>
          </p:cNvPr>
          <p:cNvSpPr>
            <a:spLocks noGrp="1"/>
          </p:cNvSpPr>
          <p:nvPr>
            <p:ph type="sldNum" sz="quarter" idx="12"/>
          </p:nvPr>
        </p:nvSpPr>
        <p:spPr/>
        <p:txBody>
          <a:bodyPr/>
          <a:lstStyle/>
          <a:p>
            <a:fld id="{4BEF32B7-5FAB-4BC4-A370-AB9CDCEC25FF}" type="slidenum">
              <a:rPr lang="en-GB" smtClean="0"/>
              <a:t>‹#›</a:t>
            </a:fld>
            <a:endParaRPr lang="en-GB"/>
          </a:p>
        </p:txBody>
      </p:sp>
    </p:spTree>
    <p:extLst>
      <p:ext uri="{BB962C8B-B14F-4D97-AF65-F5344CB8AC3E}">
        <p14:creationId xmlns:p14="http://schemas.microsoft.com/office/powerpoint/2010/main" val="6120711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AE8B-48DD-1B40-3D4A-BB7567188CA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D7C755E-814A-C4E1-9995-A9E7175A39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32E5438-7259-C578-ADC2-0E5ADCBEF7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8E85987-5589-A7DE-E388-4BF8CAEB60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F54658-9069-E676-CE54-3D27B0606C5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858BD6F-0AD8-8A14-DAF4-8BEB9CC383A7}"/>
              </a:ext>
            </a:extLst>
          </p:cNvPr>
          <p:cNvSpPr>
            <a:spLocks noGrp="1"/>
          </p:cNvSpPr>
          <p:nvPr>
            <p:ph type="dt" sz="half" idx="10"/>
          </p:nvPr>
        </p:nvSpPr>
        <p:spPr/>
        <p:txBody>
          <a:bodyPr/>
          <a:lstStyle/>
          <a:p>
            <a:fld id="{EAD56713-9E19-4D32-BEAC-14CF16B2A5C1}" type="datetimeFigureOut">
              <a:rPr lang="en-GB" smtClean="0"/>
              <a:t>22/10/2025</a:t>
            </a:fld>
            <a:endParaRPr lang="en-GB"/>
          </a:p>
        </p:txBody>
      </p:sp>
      <p:sp>
        <p:nvSpPr>
          <p:cNvPr id="8" name="Footer Placeholder 7">
            <a:extLst>
              <a:ext uri="{FF2B5EF4-FFF2-40B4-BE49-F238E27FC236}">
                <a16:creationId xmlns:a16="http://schemas.microsoft.com/office/drawing/2014/main" id="{645EED39-0F94-26AB-CA20-030EF97F51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E21F129-723A-AF1F-848B-5C3BB53B24D6}"/>
              </a:ext>
            </a:extLst>
          </p:cNvPr>
          <p:cNvSpPr>
            <a:spLocks noGrp="1"/>
          </p:cNvSpPr>
          <p:nvPr>
            <p:ph type="sldNum" sz="quarter" idx="12"/>
          </p:nvPr>
        </p:nvSpPr>
        <p:spPr/>
        <p:txBody>
          <a:bodyPr/>
          <a:lstStyle/>
          <a:p>
            <a:fld id="{4BEF32B7-5FAB-4BC4-A370-AB9CDCEC25FF}" type="slidenum">
              <a:rPr lang="en-GB" smtClean="0"/>
              <a:t>‹#›</a:t>
            </a:fld>
            <a:endParaRPr lang="en-GB"/>
          </a:p>
        </p:txBody>
      </p:sp>
    </p:spTree>
    <p:extLst>
      <p:ext uri="{BB962C8B-B14F-4D97-AF65-F5344CB8AC3E}">
        <p14:creationId xmlns:p14="http://schemas.microsoft.com/office/powerpoint/2010/main" val="22556884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5A93D-3C36-8041-7B09-C9022AE9453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2D6D57D-0FBE-270F-2D06-A813BDE60A0B}"/>
              </a:ext>
            </a:extLst>
          </p:cNvPr>
          <p:cNvSpPr>
            <a:spLocks noGrp="1"/>
          </p:cNvSpPr>
          <p:nvPr>
            <p:ph type="dt" sz="half" idx="10"/>
          </p:nvPr>
        </p:nvSpPr>
        <p:spPr/>
        <p:txBody>
          <a:bodyPr/>
          <a:lstStyle/>
          <a:p>
            <a:fld id="{EAD56713-9E19-4D32-BEAC-14CF16B2A5C1}" type="datetimeFigureOut">
              <a:rPr lang="en-GB" smtClean="0"/>
              <a:t>22/10/2025</a:t>
            </a:fld>
            <a:endParaRPr lang="en-GB"/>
          </a:p>
        </p:txBody>
      </p:sp>
      <p:sp>
        <p:nvSpPr>
          <p:cNvPr id="4" name="Footer Placeholder 3">
            <a:extLst>
              <a:ext uri="{FF2B5EF4-FFF2-40B4-BE49-F238E27FC236}">
                <a16:creationId xmlns:a16="http://schemas.microsoft.com/office/drawing/2014/main" id="{1660922F-E4CB-19D8-3BB2-B16AFDF1F73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B4B5C6-BCF5-314E-CBF6-4FC5AFA9D5C8}"/>
              </a:ext>
            </a:extLst>
          </p:cNvPr>
          <p:cNvSpPr>
            <a:spLocks noGrp="1"/>
          </p:cNvSpPr>
          <p:nvPr>
            <p:ph type="sldNum" sz="quarter" idx="12"/>
          </p:nvPr>
        </p:nvSpPr>
        <p:spPr/>
        <p:txBody>
          <a:bodyPr/>
          <a:lstStyle/>
          <a:p>
            <a:fld id="{4BEF32B7-5FAB-4BC4-A370-AB9CDCEC25FF}" type="slidenum">
              <a:rPr lang="en-GB" smtClean="0"/>
              <a:t>‹#›</a:t>
            </a:fld>
            <a:endParaRPr lang="en-GB"/>
          </a:p>
        </p:txBody>
      </p:sp>
    </p:spTree>
    <p:extLst>
      <p:ext uri="{BB962C8B-B14F-4D97-AF65-F5344CB8AC3E}">
        <p14:creationId xmlns:p14="http://schemas.microsoft.com/office/powerpoint/2010/main" val="1695134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2B5B8-233F-51C9-F527-CE990F00755F}"/>
              </a:ext>
            </a:extLst>
          </p:cNvPr>
          <p:cNvSpPr>
            <a:spLocks noGrp="1"/>
          </p:cNvSpPr>
          <p:nvPr>
            <p:ph type="dt" sz="half" idx="10"/>
          </p:nvPr>
        </p:nvSpPr>
        <p:spPr/>
        <p:txBody>
          <a:bodyPr/>
          <a:lstStyle/>
          <a:p>
            <a:fld id="{EAD56713-9E19-4D32-BEAC-14CF16B2A5C1}" type="datetimeFigureOut">
              <a:rPr lang="en-GB" smtClean="0"/>
              <a:t>22/10/2025</a:t>
            </a:fld>
            <a:endParaRPr lang="en-GB"/>
          </a:p>
        </p:txBody>
      </p:sp>
      <p:sp>
        <p:nvSpPr>
          <p:cNvPr id="3" name="Footer Placeholder 2">
            <a:extLst>
              <a:ext uri="{FF2B5EF4-FFF2-40B4-BE49-F238E27FC236}">
                <a16:creationId xmlns:a16="http://schemas.microsoft.com/office/drawing/2014/main" id="{A3B4EC0F-D27B-3A38-0587-26FFE9FD514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2C15DFA-0B06-C189-6D8E-E648EAF0B70C}"/>
              </a:ext>
            </a:extLst>
          </p:cNvPr>
          <p:cNvSpPr>
            <a:spLocks noGrp="1"/>
          </p:cNvSpPr>
          <p:nvPr>
            <p:ph type="sldNum" sz="quarter" idx="12"/>
          </p:nvPr>
        </p:nvSpPr>
        <p:spPr/>
        <p:txBody>
          <a:bodyPr/>
          <a:lstStyle/>
          <a:p>
            <a:fld id="{4BEF32B7-5FAB-4BC4-A370-AB9CDCEC25FF}" type="slidenum">
              <a:rPr lang="en-GB" smtClean="0"/>
              <a:t>‹#›</a:t>
            </a:fld>
            <a:endParaRPr lang="en-GB"/>
          </a:p>
        </p:txBody>
      </p:sp>
    </p:spTree>
    <p:extLst>
      <p:ext uri="{BB962C8B-B14F-4D97-AF65-F5344CB8AC3E}">
        <p14:creationId xmlns:p14="http://schemas.microsoft.com/office/powerpoint/2010/main" val="33007438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F6D39-08A1-D8A1-D5E2-CFD8329A98D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2830577-3353-F8A6-6FF3-0D47B288D5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6A3048D-99D5-408A-3143-0D2351458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4568402-4A18-D0AF-F414-6CDF4D8FA272}"/>
              </a:ext>
            </a:extLst>
          </p:cNvPr>
          <p:cNvSpPr>
            <a:spLocks noGrp="1"/>
          </p:cNvSpPr>
          <p:nvPr>
            <p:ph type="dt" sz="half" idx="10"/>
          </p:nvPr>
        </p:nvSpPr>
        <p:spPr/>
        <p:txBody>
          <a:bodyPr/>
          <a:lstStyle/>
          <a:p>
            <a:fld id="{EAD56713-9E19-4D32-BEAC-14CF16B2A5C1}" type="datetimeFigureOut">
              <a:rPr lang="en-GB" smtClean="0"/>
              <a:t>22/10/2025</a:t>
            </a:fld>
            <a:endParaRPr lang="en-GB"/>
          </a:p>
        </p:txBody>
      </p:sp>
      <p:sp>
        <p:nvSpPr>
          <p:cNvPr id="6" name="Footer Placeholder 5">
            <a:extLst>
              <a:ext uri="{FF2B5EF4-FFF2-40B4-BE49-F238E27FC236}">
                <a16:creationId xmlns:a16="http://schemas.microsoft.com/office/drawing/2014/main" id="{8864FB87-EA89-87FE-5AAB-22A8F36861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D57DA7-5229-37A2-7333-AF7C3E4BFBE3}"/>
              </a:ext>
            </a:extLst>
          </p:cNvPr>
          <p:cNvSpPr>
            <a:spLocks noGrp="1"/>
          </p:cNvSpPr>
          <p:nvPr>
            <p:ph type="sldNum" sz="quarter" idx="12"/>
          </p:nvPr>
        </p:nvSpPr>
        <p:spPr/>
        <p:txBody>
          <a:bodyPr/>
          <a:lstStyle/>
          <a:p>
            <a:fld id="{4BEF32B7-5FAB-4BC4-A370-AB9CDCEC25FF}" type="slidenum">
              <a:rPr lang="en-GB" smtClean="0"/>
              <a:t>‹#›</a:t>
            </a:fld>
            <a:endParaRPr lang="en-GB"/>
          </a:p>
        </p:txBody>
      </p:sp>
    </p:spTree>
    <p:extLst>
      <p:ext uri="{BB962C8B-B14F-4D97-AF65-F5344CB8AC3E}">
        <p14:creationId xmlns:p14="http://schemas.microsoft.com/office/powerpoint/2010/main" val="3549561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EACD-3F7C-4B59-41AE-9921EC2EF36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A5711AC-4142-3547-A963-E665C4C62A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E431C1-84AF-94DE-518A-DE9BE9806A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E5FAEBE-66A3-B933-3A4B-16919F737E57}"/>
              </a:ext>
            </a:extLst>
          </p:cNvPr>
          <p:cNvSpPr>
            <a:spLocks noGrp="1"/>
          </p:cNvSpPr>
          <p:nvPr>
            <p:ph type="dt" sz="half" idx="10"/>
          </p:nvPr>
        </p:nvSpPr>
        <p:spPr/>
        <p:txBody>
          <a:bodyPr/>
          <a:lstStyle/>
          <a:p>
            <a:fld id="{EAD56713-9E19-4D32-BEAC-14CF16B2A5C1}" type="datetimeFigureOut">
              <a:rPr lang="en-GB" smtClean="0"/>
              <a:t>22/10/2025</a:t>
            </a:fld>
            <a:endParaRPr lang="en-GB"/>
          </a:p>
        </p:txBody>
      </p:sp>
      <p:sp>
        <p:nvSpPr>
          <p:cNvPr id="6" name="Footer Placeholder 5">
            <a:extLst>
              <a:ext uri="{FF2B5EF4-FFF2-40B4-BE49-F238E27FC236}">
                <a16:creationId xmlns:a16="http://schemas.microsoft.com/office/drawing/2014/main" id="{A3E2888B-4D10-D453-BE87-DF76406095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A83B7AB-0A22-8EA4-3186-40C283B2317B}"/>
              </a:ext>
            </a:extLst>
          </p:cNvPr>
          <p:cNvSpPr>
            <a:spLocks noGrp="1"/>
          </p:cNvSpPr>
          <p:nvPr>
            <p:ph type="sldNum" sz="quarter" idx="12"/>
          </p:nvPr>
        </p:nvSpPr>
        <p:spPr/>
        <p:txBody>
          <a:bodyPr/>
          <a:lstStyle/>
          <a:p>
            <a:fld id="{4BEF32B7-5FAB-4BC4-A370-AB9CDCEC25FF}" type="slidenum">
              <a:rPr lang="en-GB" smtClean="0"/>
              <a:t>‹#›</a:t>
            </a:fld>
            <a:endParaRPr lang="en-GB"/>
          </a:p>
        </p:txBody>
      </p:sp>
    </p:spTree>
    <p:extLst>
      <p:ext uri="{BB962C8B-B14F-4D97-AF65-F5344CB8AC3E}">
        <p14:creationId xmlns:p14="http://schemas.microsoft.com/office/powerpoint/2010/main" val="11670817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CBE06-E761-1871-D7ED-61C8334B968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A32A396-B012-0515-0B30-C095D54C8C5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53A64DF-0DE5-046E-B836-30A6091C8CE7}"/>
              </a:ext>
            </a:extLst>
          </p:cNvPr>
          <p:cNvSpPr>
            <a:spLocks noGrp="1"/>
          </p:cNvSpPr>
          <p:nvPr>
            <p:ph type="dt" sz="half" idx="10"/>
          </p:nvPr>
        </p:nvSpPr>
        <p:spPr/>
        <p:txBody>
          <a:bodyPr/>
          <a:lstStyle/>
          <a:p>
            <a:fld id="{EAD56713-9E19-4D32-BEAC-14CF16B2A5C1}" type="datetimeFigureOut">
              <a:rPr lang="en-GB" smtClean="0"/>
              <a:t>22/10/2025</a:t>
            </a:fld>
            <a:endParaRPr lang="en-GB"/>
          </a:p>
        </p:txBody>
      </p:sp>
      <p:sp>
        <p:nvSpPr>
          <p:cNvPr id="5" name="Footer Placeholder 4">
            <a:extLst>
              <a:ext uri="{FF2B5EF4-FFF2-40B4-BE49-F238E27FC236}">
                <a16:creationId xmlns:a16="http://schemas.microsoft.com/office/drawing/2014/main" id="{CDD41845-306D-F019-9C57-2B0B93C5F2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20CBD0-B16A-33E1-DAB9-276A7A21DBDD}"/>
              </a:ext>
            </a:extLst>
          </p:cNvPr>
          <p:cNvSpPr>
            <a:spLocks noGrp="1"/>
          </p:cNvSpPr>
          <p:nvPr>
            <p:ph type="sldNum" sz="quarter" idx="12"/>
          </p:nvPr>
        </p:nvSpPr>
        <p:spPr/>
        <p:txBody>
          <a:bodyPr/>
          <a:lstStyle/>
          <a:p>
            <a:fld id="{4BEF32B7-5FAB-4BC4-A370-AB9CDCEC25FF}" type="slidenum">
              <a:rPr lang="en-GB" smtClean="0"/>
              <a:t>‹#›</a:t>
            </a:fld>
            <a:endParaRPr lang="en-GB"/>
          </a:p>
        </p:txBody>
      </p:sp>
    </p:spTree>
    <p:extLst>
      <p:ext uri="{BB962C8B-B14F-4D97-AF65-F5344CB8AC3E}">
        <p14:creationId xmlns:p14="http://schemas.microsoft.com/office/powerpoint/2010/main" val="1041393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02DF45-ABB3-FBC7-0860-8770521849F2}"/>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81A39CFD-750B-C494-0A10-F6DF37733AFE}"/>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4CC1FC-57D2-8195-5323-58DCE0DD304B}"/>
              </a:ext>
            </a:extLst>
          </p:cNvPr>
          <p:cNvSpPr txBox="1">
            <a:spLocks noGrp="1"/>
          </p:cNvSpPr>
          <p:nvPr>
            <p:ph type="dt" sz="half" idx="7"/>
          </p:nvPr>
        </p:nvSpPr>
        <p:spPr/>
        <p:txBody>
          <a:bodyPr/>
          <a:lstStyle>
            <a:lvl1pPr>
              <a:defRPr/>
            </a:lvl1pPr>
          </a:lstStyle>
          <a:p>
            <a:pPr lvl="0"/>
            <a:fld id="{E609634B-F153-44F4-8331-D735F0B2A1DD}" type="datetime1">
              <a:rPr lang="en-GB"/>
              <a:pPr lvl="0"/>
              <a:t>22/10/2025</a:t>
            </a:fld>
            <a:endParaRPr lang="en-GB"/>
          </a:p>
        </p:txBody>
      </p:sp>
      <p:sp>
        <p:nvSpPr>
          <p:cNvPr id="5" name="Footer Placeholder 4">
            <a:extLst>
              <a:ext uri="{FF2B5EF4-FFF2-40B4-BE49-F238E27FC236}">
                <a16:creationId xmlns:a16="http://schemas.microsoft.com/office/drawing/2014/main" id="{481D232C-4200-BA5F-1786-0D05A42AECC1}"/>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9A22CC02-38E5-69EA-31B5-4C9DE65F09E3}"/>
              </a:ext>
            </a:extLst>
          </p:cNvPr>
          <p:cNvSpPr txBox="1">
            <a:spLocks noGrp="1"/>
          </p:cNvSpPr>
          <p:nvPr>
            <p:ph type="sldNum" sz="quarter" idx="8"/>
          </p:nvPr>
        </p:nvSpPr>
        <p:spPr/>
        <p:txBody>
          <a:bodyPr/>
          <a:lstStyle>
            <a:lvl1pPr>
              <a:defRPr/>
            </a:lvl1pPr>
          </a:lstStyle>
          <a:p>
            <a:pPr lvl="0"/>
            <a:fld id="{3893461A-0BA2-49AF-BDCD-7EE51201AB4B}" type="slidenum">
              <a:t>‹#›</a:t>
            </a:fld>
            <a:endParaRPr lang="en-GB"/>
          </a:p>
        </p:txBody>
      </p:sp>
    </p:spTree>
    <p:extLst>
      <p:ext uri="{BB962C8B-B14F-4D97-AF65-F5344CB8AC3E}">
        <p14:creationId xmlns:p14="http://schemas.microsoft.com/office/powerpoint/2010/main" val="35276139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36689-E786-421F-ED1D-77759B7E591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3EF0E7A-52F4-6555-2164-756D3FE4FE1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8FA06E4-09C6-B318-2A97-05C14508DA72}"/>
              </a:ext>
            </a:extLst>
          </p:cNvPr>
          <p:cNvSpPr>
            <a:spLocks noGrp="1"/>
          </p:cNvSpPr>
          <p:nvPr>
            <p:ph type="dt" sz="half" idx="10"/>
          </p:nvPr>
        </p:nvSpPr>
        <p:spPr/>
        <p:txBody>
          <a:bodyPr/>
          <a:lstStyle/>
          <a:p>
            <a:fld id="{EAD56713-9E19-4D32-BEAC-14CF16B2A5C1}" type="datetimeFigureOut">
              <a:rPr lang="en-GB" smtClean="0"/>
              <a:t>22/10/2025</a:t>
            </a:fld>
            <a:endParaRPr lang="en-GB"/>
          </a:p>
        </p:txBody>
      </p:sp>
      <p:sp>
        <p:nvSpPr>
          <p:cNvPr id="5" name="Footer Placeholder 4">
            <a:extLst>
              <a:ext uri="{FF2B5EF4-FFF2-40B4-BE49-F238E27FC236}">
                <a16:creationId xmlns:a16="http://schemas.microsoft.com/office/drawing/2014/main" id="{3949A9F9-A14B-BBA8-973B-A510FC3D66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B1D885-0E74-ADC3-E87B-AF9FFFB2FE17}"/>
              </a:ext>
            </a:extLst>
          </p:cNvPr>
          <p:cNvSpPr>
            <a:spLocks noGrp="1"/>
          </p:cNvSpPr>
          <p:nvPr>
            <p:ph type="sldNum" sz="quarter" idx="12"/>
          </p:nvPr>
        </p:nvSpPr>
        <p:spPr/>
        <p:txBody>
          <a:bodyPr/>
          <a:lstStyle/>
          <a:p>
            <a:fld id="{4BEF32B7-5FAB-4BC4-A370-AB9CDCEC25FF}" type="slidenum">
              <a:rPr lang="en-GB" smtClean="0"/>
              <a:t>‹#›</a:t>
            </a:fld>
            <a:endParaRPr lang="en-GB"/>
          </a:p>
        </p:txBody>
      </p:sp>
    </p:spTree>
    <p:extLst>
      <p:ext uri="{BB962C8B-B14F-4D97-AF65-F5344CB8AC3E}">
        <p14:creationId xmlns:p14="http://schemas.microsoft.com/office/powerpoint/2010/main" val="2327754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2" name="Title 1"/>
          <p:cNvSpPr>
            <a:spLocks noGrp="1"/>
          </p:cNvSpPr>
          <p:nvPr>
            <p:ph type="ctrTitle"/>
          </p:nvPr>
        </p:nvSpPr>
        <p:spPr>
          <a:xfrm>
            <a:off x="1524000" y="1122363"/>
            <a:ext cx="9144000" cy="2387600"/>
          </a:xfrm>
        </p:spPr>
        <p:txBody>
          <a:bodyPr anchor="b">
            <a:normAutofit/>
          </a:bodyPr>
          <a:lstStyle>
            <a:lvl1pPr algn="ctr">
              <a:defRPr sz="54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solidFill>
                  <a:schemeClr val="bg1"/>
                </a:solidFill>
              </a:defRPr>
            </a:lvl1pPr>
          </a:lstStyle>
          <a:p>
            <a:fld id="{73148466-6F2C-4F91-B1A5-A35FE48319E1}" type="datetimeFigureOut">
              <a:rPr lang="en-GB" smtClean="0"/>
              <a:pPr/>
              <a:t>22/10/2025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F8591E6-7F98-4332-8299-F9FC5A32DAA2}" type="slidenum">
              <a:rPr lang="en-GB" smtClean="0"/>
              <a:pPr/>
              <a:t>‹#›</a:t>
            </a:fld>
            <a:endParaRPr lang="en-GB"/>
          </a:p>
        </p:txBody>
      </p:sp>
      <p:pic>
        <p:nvPicPr>
          <p:cNvPr id="11" name="Picture 10" descr="A black and white logo&#10;&#10;Description automatically generated">
            <a:extLst>
              <a:ext uri="{FF2B5EF4-FFF2-40B4-BE49-F238E27FC236}">
                <a16:creationId xmlns:a16="http://schemas.microsoft.com/office/drawing/2014/main" id="{EE328097-0DAC-9397-AA45-B458BF8889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91062" y="342898"/>
            <a:ext cx="1931025" cy="977359"/>
          </a:xfrm>
          <a:prstGeom prst="rect">
            <a:avLst/>
          </a:prstGeom>
        </p:spPr>
      </p:pic>
    </p:spTree>
    <p:extLst>
      <p:ext uri="{BB962C8B-B14F-4D97-AF65-F5344CB8AC3E}">
        <p14:creationId xmlns:p14="http://schemas.microsoft.com/office/powerpoint/2010/main" val="2842116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lum bright="70000" contras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normAutofit/>
          </a:bodyPr>
          <a:lstStyle>
            <a:lvl1pPr algn="ctr">
              <a:defRPr sz="5400">
                <a:solidFill>
                  <a:srgbClr val="005EB8"/>
                </a:solidFill>
              </a:defRPr>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solidFill>
                  <a:schemeClr val="tx1"/>
                </a:solidFill>
              </a:defRPr>
            </a:lvl1pPr>
          </a:lstStyle>
          <a:p>
            <a:fld id="{73148466-6F2C-4F91-B1A5-A35FE48319E1}" type="datetimeFigureOut">
              <a:rPr lang="en-GB" smtClean="0"/>
              <a:pPr/>
              <a:t>22/10/2025</a:t>
            </a:fld>
            <a:endParaRPr lang="en-GB"/>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8591E6-7F98-4332-8299-F9FC5A32DAA2}" type="slidenum">
              <a:rPr lang="en-GB" smtClean="0"/>
              <a:pPr/>
              <a:t>‹#›</a:t>
            </a:fld>
            <a:endParaRPr lang="en-GB"/>
          </a:p>
        </p:txBody>
      </p:sp>
      <p:pic>
        <p:nvPicPr>
          <p:cNvPr id="10" name="Picture 9" descr="A black and blue sign with white text&#10;&#10;Description automatically generated">
            <a:extLst>
              <a:ext uri="{FF2B5EF4-FFF2-40B4-BE49-F238E27FC236}">
                <a16:creationId xmlns:a16="http://schemas.microsoft.com/office/drawing/2014/main" id="{6953D2E2-C06F-30B6-DEE4-F4F627890D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5355" y="306753"/>
            <a:ext cx="2002438" cy="1013504"/>
          </a:xfrm>
          <a:prstGeom prst="rect">
            <a:avLst/>
          </a:prstGeom>
        </p:spPr>
      </p:pic>
    </p:spTree>
    <p:extLst>
      <p:ext uri="{BB962C8B-B14F-4D97-AF65-F5344CB8AC3E}">
        <p14:creationId xmlns:p14="http://schemas.microsoft.com/office/powerpoint/2010/main" val="3620167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p:cNvSpPr>
            <a:spLocks noGrp="1"/>
          </p:cNvSpPr>
          <p:nvPr>
            <p:ph type="ctrTitle"/>
          </p:nvPr>
        </p:nvSpPr>
        <p:spPr>
          <a:xfrm>
            <a:off x="1524000" y="1122363"/>
            <a:ext cx="9144000" cy="2387600"/>
          </a:xfrm>
        </p:spPr>
        <p:txBody>
          <a:bodyPr anchor="b">
            <a:normAutofit/>
          </a:bodyPr>
          <a:lstStyle>
            <a:lvl1pPr algn="ctr">
              <a:defRPr sz="5400">
                <a:solidFill>
                  <a:schemeClr val="bg1"/>
                </a:solidFill>
              </a:defRPr>
            </a:lvl1pPr>
          </a:lstStyle>
          <a:p>
            <a:r>
              <a:rPr lang="en-US"/>
              <a:t>Click to edit Master title style</a:t>
            </a:r>
            <a:endParaRPr lang="en-GB" dirty="0"/>
          </a:p>
        </p:txBody>
      </p:sp>
      <p:sp>
        <p:nvSpPr>
          <p:cNvPr id="9"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fld id="{73148466-6F2C-4F91-B1A5-A35FE48319E1}" type="datetimeFigureOut">
              <a:rPr lang="en-GB" smtClean="0"/>
              <a:pPr/>
              <a:t>22/10/2025</a:t>
            </a:fld>
            <a:endParaRPr lang="en-GB"/>
          </a:p>
        </p:txBody>
      </p:sp>
      <p:sp>
        <p:nvSpPr>
          <p:cNvPr id="11" name="Footer Placeholder 4"/>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GB"/>
          </a:p>
        </p:txBody>
      </p:sp>
      <p:sp>
        <p:nvSpPr>
          <p:cNvPr id="12" name="Slide Number Placeholder 5"/>
          <p:cNvSpPr>
            <a:spLocks noGrp="1"/>
          </p:cNvSpPr>
          <p:nvPr>
            <p:ph type="sldNum" sz="quarter" idx="12"/>
          </p:nvPr>
        </p:nvSpPr>
        <p:spPr>
          <a:xfrm>
            <a:off x="8610600" y="6356350"/>
            <a:ext cx="2743200" cy="365125"/>
          </a:xfrm>
        </p:spPr>
        <p:txBody>
          <a:bodyPr/>
          <a:lstStyle>
            <a:lvl1pPr>
              <a:defRPr>
                <a:solidFill>
                  <a:schemeClr val="bg1"/>
                </a:solidFill>
              </a:defRPr>
            </a:lvl1pPr>
          </a:lstStyle>
          <a:p>
            <a:fld id="{4F8591E6-7F98-4332-8299-F9FC5A32DAA2}" type="slidenum">
              <a:rPr lang="en-GB" smtClean="0"/>
              <a:pPr/>
              <a:t>‹#›</a:t>
            </a:fld>
            <a:endParaRPr lang="en-GB"/>
          </a:p>
        </p:txBody>
      </p:sp>
      <p:pic>
        <p:nvPicPr>
          <p:cNvPr id="2" name="Picture 1" descr="A black and white logo&#10;&#10;Description automatically generated">
            <a:extLst>
              <a:ext uri="{FF2B5EF4-FFF2-40B4-BE49-F238E27FC236}">
                <a16:creationId xmlns:a16="http://schemas.microsoft.com/office/drawing/2014/main" id="{7E54D075-D288-D8FE-6BC5-C1E11E601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1062" y="342898"/>
            <a:ext cx="1931025" cy="977359"/>
          </a:xfrm>
          <a:prstGeom prst="rect">
            <a:avLst/>
          </a:prstGeom>
        </p:spPr>
      </p:pic>
    </p:spTree>
    <p:extLst>
      <p:ext uri="{BB962C8B-B14F-4D97-AF65-F5344CB8AC3E}">
        <p14:creationId xmlns:p14="http://schemas.microsoft.com/office/powerpoint/2010/main" val="1837991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itle 1"/>
          <p:cNvSpPr>
            <a:spLocks noGrp="1"/>
          </p:cNvSpPr>
          <p:nvPr>
            <p:ph type="ctrTitle"/>
          </p:nvPr>
        </p:nvSpPr>
        <p:spPr>
          <a:xfrm>
            <a:off x="1524000" y="1122363"/>
            <a:ext cx="9144000" cy="2387600"/>
          </a:xfrm>
        </p:spPr>
        <p:txBody>
          <a:bodyPr anchor="b">
            <a:normAutofit/>
          </a:bodyPr>
          <a:lstStyle>
            <a:lvl1pPr algn="ctr">
              <a:defRPr sz="5400">
                <a:solidFill>
                  <a:schemeClr val="tx1"/>
                </a:solidFill>
              </a:defRPr>
            </a:lvl1pPr>
          </a:lstStyle>
          <a:p>
            <a:r>
              <a:rPr lang="en-US"/>
              <a:t>Click to edit Master title style</a:t>
            </a:r>
            <a:endParaRPr lang="en-GB" dirty="0"/>
          </a:p>
        </p:txBody>
      </p:sp>
      <p:sp>
        <p:nvSpPr>
          <p:cNvPr id="9"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Date Placeholder 3"/>
          <p:cNvSpPr>
            <a:spLocks noGrp="1"/>
          </p:cNvSpPr>
          <p:nvPr>
            <p:ph type="dt" sz="half" idx="10"/>
          </p:nvPr>
        </p:nvSpPr>
        <p:spPr>
          <a:xfrm>
            <a:off x="838200" y="6356350"/>
            <a:ext cx="2743200" cy="365125"/>
          </a:xfrm>
        </p:spPr>
        <p:txBody>
          <a:bodyPr/>
          <a:lstStyle>
            <a:lvl1pPr>
              <a:defRPr>
                <a:solidFill>
                  <a:schemeClr val="tx1"/>
                </a:solidFill>
              </a:defRPr>
            </a:lvl1pPr>
          </a:lstStyle>
          <a:p>
            <a:fld id="{73148466-6F2C-4F91-B1A5-A35FE48319E1}" type="datetimeFigureOut">
              <a:rPr lang="en-GB" smtClean="0"/>
              <a:pPr/>
              <a:t>22/10/2025</a:t>
            </a:fld>
            <a:endParaRPr lang="en-GB"/>
          </a:p>
        </p:txBody>
      </p:sp>
      <p:sp>
        <p:nvSpPr>
          <p:cNvPr id="11" name="Footer Placeholder 4"/>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GB"/>
          </a:p>
        </p:txBody>
      </p:sp>
      <p:sp>
        <p:nvSpPr>
          <p:cNvPr id="12" name="Slide Number Placeholder 5"/>
          <p:cNvSpPr>
            <a:spLocks noGrp="1"/>
          </p:cNvSpPr>
          <p:nvPr>
            <p:ph type="sldNum" sz="quarter" idx="12"/>
          </p:nvPr>
        </p:nvSpPr>
        <p:spPr>
          <a:xfrm>
            <a:off x="8610600" y="6356350"/>
            <a:ext cx="2743200" cy="365125"/>
          </a:xfrm>
        </p:spPr>
        <p:txBody>
          <a:bodyPr/>
          <a:lstStyle>
            <a:lvl1pPr>
              <a:defRPr>
                <a:solidFill>
                  <a:schemeClr val="tx1"/>
                </a:solidFill>
              </a:defRPr>
            </a:lvl1pPr>
          </a:lstStyle>
          <a:p>
            <a:fld id="{4F8591E6-7F98-4332-8299-F9FC5A32DAA2}" type="slidenum">
              <a:rPr lang="en-GB" smtClean="0"/>
              <a:pPr/>
              <a:t>‹#›</a:t>
            </a:fld>
            <a:endParaRPr lang="en-GB"/>
          </a:p>
        </p:txBody>
      </p:sp>
      <p:pic>
        <p:nvPicPr>
          <p:cNvPr id="3" name="Picture 2" descr="A black and blue sign with white text&#10;&#10;Description automatically generated">
            <a:extLst>
              <a:ext uri="{FF2B5EF4-FFF2-40B4-BE49-F238E27FC236}">
                <a16:creationId xmlns:a16="http://schemas.microsoft.com/office/drawing/2014/main" id="{F008E838-9D4D-81D1-59C1-4827FCE089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5355" y="306753"/>
            <a:ext cx="2002438" cy="1013504"/>
          </a:xfrm>
          <a:prstGeom prst="rect">
            <a:avLst/>
          </a:prstGeom>
        </p:spPr>
      </p:pic>
    </p:spTree>
    <p:extLst>
      <p:ext uri="{BB962C8B-B14F-4D97-AF65-F5344CB8AC3E}">
        <p14:creationId xmlns:p14="http://schemas.microsoft.com/office/powerpoint/2010/main" val="731595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8200" y="1470514"/>
            <a:ext cx="10515600" cy="896993"/>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838200" y="2397759"/>
            <a:ext cx="10515600" cy="37792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solidFill>
                  <a:schemeClr val="bg1"/>
                </a:solidFill>
              </a:defRPr>
            </a:lvl1pPr>
          </a:lstStyle>
          <a:p>
            <a:fld id="{73148466-6F2C-4F91-B1A5-A35FE48319E1}" type="datetimeFigureOut">
              <a:rPr lang="en-GB" smtClean="0"/>
              <a:pPr/>
              <a:t>22/10/2025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F8591E6-7F98-4332-8299-F9FC5A32DAA2}" type="slidenum">
              <a:rPr lang="en-GB" smtClean="0"/>
              <a:pPr/>
              <a:t>‹#›</a:t>
            </a:fld>
            <a:endParaRPr lang="en-GB"/>
          </a:p>
        </p:txBody>
      </p:sp>
      <p:pic>
        <p:nvPicPr>
          <p:cNvPr id="10" name="Picture 9" descr="A black and white logo&#10;&#10;Description automatically generated">
            <a:extLst>
              <a:ext uri="{FF2B5EF4-FFF2-40B4-BE49-F238E27FC236}">
                <a16:creationId xmlns:a16="http://schemas.microsoft.com/office/drawing/2014/main" id="{842D3973-B409-F77F-BE62-D9FE478C37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1062" y="342898"/>
            <a:ext cx="1931025" cy="977359"/>
          </a:xfrm>
          <a:prstGeom prst="rect">
            <a:avLst/>
          </a:prstGeom>
        </p:spPr>
      </p:pic>
    </p:spTree>
    <p:extLst>
      <p:ext uri="{BB962C8B-B14F-4D97-AF65-F5344CB8AC3E}">
        <p14:creationId xmlns:p14="http://schemas.microsoft.com/office/powerpoint/2010/main" val="1145947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70514"/>
            <a:ext cx="10515600" cy="896993"/>
          </a:xfrm>
        </p:spPr>
        <p:txBody>
          <a:bodyPr/>
          <a:lstStyle>
            <a:lvl1pPr>
              <a:defRPr>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a:xfrm>
            <a:off x="838200" y="2397759"/>
            <a:ext cx="10515600" cy="37792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solidFill>
                  <a:schemeClr val="tx1"/>
                </a:solidFill>
              </a:defRPr>
            </a:lvl1pPr>
          </a:lstStyle>
          <a:p>
            <a:fld id="{73148466-6F2C-4F91-B1A5-A35FE48319E1}" type="datetimeFigureOut">
              <a:rPr lang="en-GB" smtClean="0"/>
              <a:pPr/>
              <a:t>22/10/2025</a:t>
            </a:fld>
            <a:endParaRPr lang="en-GB"/>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8591E6-7F98-4332-8299-F9FC5A32DAA2}" type="slidenum">
              <a:rPr lang="en-GB" smtClean="0"/>
              <a:pPr/>
              <a:t>‹#›</a:t>
            </a:fld>
            <a:endParaRPr lang="en-GB"/>
          </a:p>
        </p:txBody>
      </p:sp>
      <p:pic>
        <p:nvPicPr>
          <p:cNvPr id="7" name="Picture 6" descr="A black and blue sign with white text&#10;&#10;Description automatically generated">
            <a:extLst>
              <a:ext uri="{FF2B5EF4-FFF2-40B4-BE49-F238E27FC236}">
                <a16:creationId xmlns:a16="http://schemas.microsoft.com/office/drawing/2014/main" id="{1965AB9E-E516-1479-C347-48B64F32CE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5355" y="306753"/>
            <a:ext cx="2002438" cy="1013504"/>
          </a:xfrm>
          <a:prstGeom prst="rect">
            <a:avLst/>
          </a:prstGeom>
        </p:spPr>
      </p:pic>
    </p:spTree>
    <p:extLst>
      <p:ext uri="{BB962C8B-B14F-4D97-AF65-F5344CB8AC3E}">
        <p14:creationId xmlns:p14="http://schemas.microsoft.com/office/powerpoint/2010/main" val="1005513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70514"/>
            <a:ext cx="10515600" cy="896993"/>
          </a:xfrm>
        </p:spPr>
        <p:txBody>
          <a:bodyPr/>
          <a:lstStyle>
            <a:lvl1pPr>
              <a:defRPr>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a:xfrm>
            <a:off x="838200" y="2397759"/>
            <a:ext cx="10515600" cy="37792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solidFill>
                  <a:schemeClr val="tx1"/>
                </a:solidFill>
              </a:defRPr>
            </a:lvl1pPr>
          </a:lstStyle>
          <a:p>
            <a:fld id="{73148466-6F2C-4F91-B1A5-A35FE48319E1}" type="datetimeFigureOut">
              <a:rPr lang="en-GB" smtClean="0"/>
              <a:pPr/>
              <a:t>22/10/2025</a:t>
            </a:fld>
            <a:endParaRPr lang="en-GB"/>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8591E6-7F98-4332-8299-F9FC5A32DAA2}" type="slidenum">
              <a:rPr lang="en-GB" smtClean="0"/>
              <a:pPr/>
              <a:t>‹#›</a:t>
            </a:fld>
            <a:endParaRPr lang="en-GB"/>
          </a:p>
        </p:txBody>
      </p:sp>
    </p:spTree>
    <p:extLst>
      <p:ext uri="{BB962C8B-B14F-4D97-AF65-F5344CB8AC3E}">
        <p14:creationId xmlns:p14="http://schemas.microsoft.com/office/powerpoint/2010/main" val="2114312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A39ABFE9-1FA0-5AF4-5F69-B12BC527C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 black and white logo&#10;&#10;Description automatically generated">
            <a:extLst>
              <a:ext uri="{FF2B5EF4-FFF2-40B4-BE49-F238E27FC236}">
                <a16:creationId xmlns:a16="http://schemas.microsoft.com/office/drawing/2014/main" id="{475BC743-8598-F9D8-5C94-3AADF1B59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1713" y="342900"/>
            <a:ext cx="19304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noGrp="1"/>
          </p:cNvSpPr>
          <p:nvPr>
            <p:ph type="ctrTitle"/>
          </p:nvPr>
        </p:nvSpPr>
        <p:spPr>
          <a:xfrm>
            <a:off x="1524003" y="1122361"/>
            <a:ext cx="9144000" cy="2387598"/>
          </a:xfrm>
        </p:spPr>
        <p:txBody>
          <a:bodyPr anchor="b" anchorCtr="1"/>
          <a:lstStyle>
            <a:lvl1pPr algn="ctr">
              <a:defRPr sz="5400">
                <a:solidFill>
                  <a:srgbClr val="FFFFFF"/>
                </a:solidFill>
              </a:defRPr>
            </a:lvl1pPr>
          </a:lstStyle>
          <a:p>
            <a:pPr lvl="0"/>
            <a:r>
              <a:rPr lang="en-GB"/>
              <a:t>Click to edit Master title style</a:t>
            </a:r>
          </a:p>
        </p:txBody>
      </p:sp>
      <p:sp>
        <p:nvSpPr>
          <p:cNvPr id="4" name="Subtitle 2"/>
          <p:cNvSpPr txBox="1">
            <a:spLocks noGrp="1"/>
          </p:cNvSpPr>
          <p:nvPr>
            <p:ph type="subTitle" idx="1"/>
          </p:nvPr>
        </p:nvSpPr>
        <p:spPr>
          <a:xfrm>
            <a:off x="1524003" y="3602041"/>
            <a:ext cx="9144000" cy="1655758"/>
          </a:xfrm>
        </p:spPr>
        <p:txBody>
          <a:bodyPr anchorCtr="1"/>
          <a:lstStyle>
            <a:lvl1pPr marL="0" indent="0" algn="ctr">
              <a:buNone/>
              <a:defRPr sz="2400">
                <a:solidFill>
                  <a:srgbClr val="FFFFFF"/>
                </a:solidFill>
              </a:defRPr>
            </a:lvl1pPr>
          </a:lstStyle>
          <a:p>
            <a:pPr lvl="0"/>
            <a:r>
              <a:rPr lang="en-GB"/>
              <a:t>Click to edit Master subtitle style</a:t>
            </a:r>
          </a:p>
        </p:txBody>
      </p:sp>
      <p:sp>
        <p:nvSpPr>
          <p:cNvPr id="6" name="Date Placeholder 3">
            <a:extLst>
              <a:ext uri="{FF2B5EF4-FFF2-40B4-BE49-F238E27FC236}">
                <a16:creationId xmlns:a16="http://schemas.microsoft.com/office/drawing/2014/main" id="{412FE650-8B43-684A-AB78-D4A37CF0A2F0}"/>
              </a:ext>
            </a:extLst>
          </p:cNvPr>
          <p:cNvSpPr txBox="1">
            <a:spLocks noGrp="1"/>
          </p:cNvSpPr>
          <p:nvPr>
            <p:ph type="dt" sz="half" idx="10"/>
          </p:nvPr>
        </p:nvSpPr>
        <p:spPr/>
        <p:txBody>
          <a:bodyPr/>
          <a:lstStyle>
            <a:lvl1pPr>
              <a:defRPr>
                <a:solidFill>
                  <a:srgbClr val="FFFFFF"/>
                </a:solidFill>
              </a:defRPr>
            </a:lvl1pPr>
          </a:lstStyle>
          <a:p>
            <a:pPr>
              <a:defRPr/>
            </a:pPr>
            <a:fld id="{0207D404-8607-4E8F-AFB0-D84C307332DD}" type="datetime1">
              <a:rPr lang="en-US"/>
              <a:pPr>
                <a:defRPr/>
              </a:pPr>
              <a:t>10/22/2025</a:t>
            </a:fld>
            <a:endParaRPr/>
          </a:p>
        </p:txBody>
      </p:sp>
      <p:sp>
        <p:nvSpPr>
          <p:cNvPr id="7" name="Footer Placeholder 4">
            <a:extLst>
              <a:ext uri="{FF2B5EF4-FFF2-40B4-BE49-F238E27FC236}">
                <a16:creationId xmlns:a16="http://schemas.microsoft.com/office/drawing/2014/main" id="{ACB0CA97-547D-0554-ABA7-C3471425B156}"/>
              </a:ext>
            </a:extLst>
          </p:cNvPr>
          <p:cNvSpPr txBox="1">
            <a:spLocks noGrp="1"/>
          </p:cNvSpPr>
          <p:nvPr>
            <p:ph type="ftr" sz="quarter" idx="11"/>
          </p:nvPr>
        </p:nvSpPr>
        <p:spPr/>
        <p:txBody>
          <a:bodyPr/>
          <a:lstStyle>
            <a:lvl1pPr>
              <a:defRPr>
                <a:solidFill>
                  <a:srgbClr val="FFFFFF"/>
                </a:solidFill>
              </a:defRPr>
            </a:lvl1pPr>
          </a:lstStyle>
          <a:p>
            <a:pPr>
              <a:defRPr/>
            </a:pPr>
            <a:endParaRPr/>
          </a:p>
        </p:txBody>
      </p:sp>
      <p:sp>
        <p:nvSpPr>
          <p:cNvPr id="8" name="Slide Number Placeholder 5">
            <a:extLst>
              <a:ext uri="{FF2B5EF4-FFF2-40B4-BE49-F238E27FC236}">
                <a16:creationId xmlns:a16="http://schemas.microsoft.com/office/drawing/2014/main" id="{848CDF60-F032-CEFC-35E8-8229B2664DB7}"/>
              </a:ext>
            </a:extLst>
          </p:cNvPr>
          <p:cNvSpPr txBox="1">
            <a:spLocks noGrp="1"/>
          </p:cNvSpPr>
          <p:nvPr>
            <p:ph type="sldNum" sz="quarter" idx="12"/>
          </p:nvPr>
        </p:nvSpPr>
        <p:spPr/>
        <p:txBody>
          <a:bodyPr/>
          <a:lstStyle>
            <a:lvl1pPr>
              <a:defRPr>
                <a:solidFill>
                  <a:srgbClr val="FFFFFF"/>
                </a:solidFill>
              </a:defRPr>
            </a:lvl1pPr>
          </a:lstStyle>
          <a:p>
            <a:pPr>
              <a:defRPr/>
            </a:pPr>
            <a:fld id="{45591AC0-CE38-4D40-9AF5-393920ED5DDE}" type="slidenum">
              <a:rPr/>
              <a:pPr>
                <a:defRPr/>
              </a:pPr>
              <a:t>‹#›</a:t>
            </a:fld>
            <a:endParaRPr/>
          </a:p>
        </p:txBody>
      </p:sp>
    </p:spTree>
    <p:extLst>
      <p:ext uri="{BB962C8B-B14F-4D97-AF65-F5344CB8AC3E}">
        <p14:creationId xmlns:p14="http://schemas.microsoft.com/office/powerpoint/2010/main" val="148509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89803-1575-C44E-62F6-0A13FD16A9F2}"/>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7884F716-B4B7-E692-4ECC-E2D5B1918E3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C78CBD-1B38-B66D-CF3F-CF72F321994E}"/>
              </a:ext>
            </a:extLst>
          </p:cNvPr>
          <p:cNvSpPr txBox="1">
            <a:spLocks noGrp="1"/>
          </p:cNvSpPr>
          <p:nvPr>
            <p:ph type="dt" sz="half" idx="7"/>
          </p:nvPr>
        </p:nvSpPr>
        <p:spPr/>
        <p:txBody>
          <a:bodyPr/>
          <a:lstStyle>
            <a:lvl1pPr>
              <a:defRPr/>
            </a:lvl1pPr>
          </a:lstStyle>
          <a:p>
            <a:pPr lvl="0"/>
            <a:fld id="{164F74CB-0CDB-48A2-B7BF-D5C18840B50F}" type="datetime1">
              <a:rPr lang="en-GB"/>
              <a:pPr lvl="0"/>
              <a:t>22/10/2025</a:t>
            </a:fld>
            <a:endParaRPr lang="en-GB"/>
          </a:p>
        </p:txBody>
      </p:sp>
      <p:sp>
        <p:nvSpPr>
          <p:cNvPr id="5" name="Footer Placeholder 4">
            <a:extLst>
              <a:ext uri="{FF2B5EF4-FFF2-40B4-BE49-F238E27FC236}">
                <a16:creationId xmlns:a16="http://schemas.microsoft.com/office/drawing/2014/main" id="{C5E26FF5-474D-BBFD-FF96-2D9CCAFD9523}"/>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8FB33E6F-D2B9-CE63-707A-227BA127DE05}"/>
              </a:ext>
            </a:extLst>
          </p:cNvPr>
          <p:cNvSpPr txBox="1">
            <a:spLocks noGrp="1"/>
          </p:cNvSpPr>
          <p:nvPr>
            <p:ph type="sldNum" sz="quarter" idx="8"/>
          </p:nvPr>
        </p:nvSpPr>
        <p:spPr/>
        <p:txBody>
          <a:bodyPr/>
          <a:lstStyle>
            <a:lvl1pPr>
              <a:defRPr/>
            </a:lvl1pPr>
          </a:lstStyle>
          <a:p>
            <a:pPr lvl="0"/>
            <a:fld id="{5772FEB9-8EAF-43FF-84B5-F8B7C9EB28FC}" type="slidenum">
              <a:t>‹#›</a:t>
            </a:fld>
            <a:endParaRPr lang="en-GB"/>
          </a:p>
        </p:txBody>
      </p:sp>
    </p:spTree>
    <p:extLst>
      <p:ext uri="{BB962C8B-B14F-4D97-AF65-F5344CB8AC3E}">
        <p14:creationId xmlns:p14="http://schemas.microsoft.com/office/powerpoint/2010/main" val="148030058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6812C6F2-34D7-DBC9-09F0-54DFA6E4AD5C}"/>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A black and blue sign with white text&#10;&#10;Description automatically generated">
            <a:extLst>
              <a:ext uri="{FF2B5EF4-FFF2-40B4-BE49-F238E27FC236}">
                <a16:creationId xmlns:a16="http://schemas.microsoft.com/office/drawing/2014/main" id="{BE928630-29BC-096F-93BD-49F7615BC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5200" y="306388"/>
            <a:ext cx="200183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noGrp="1"/>
          </p:cNvSpPr>
          <p:nvPr>
            <p:ph type="ctrTitle"/>
          </p:nvPr>
        </p:nvSpPr>
        <p:spPr>
          <a:xfrm>
            <a:off x="1524003" y="1122361"/>
            <a:ext cx="9144000" cy="2387598"/>
          </a:xfrm>
        </p:spPr>
        <p:txBody>
          <a:bodyPr anchor="b" anchorCtr="1"/>
          <a:lstStyle>
            <a:lvl1pPr algn="ctr">
              <a:defRPr sz="5400">
                <a:solidFill>
                  <a:srgbClr val="005EB8"/>
                </a:solidFill>
              </a:defRPr>
            </a:lvl1pPr>
          </a:lstStyle>
          <a:p>
            <a:pPr lvl="0"/>
            <a:r>
              <a:rPr lang="en-GB"/>
              <a:t>Click to edit Master title style</a:t>
            </a:r>
          </a:p>
        </p:txBody>
      </p:sp>
      <p:sp>
        <p:nvSpPr>
          <p:cNvPr id="4"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GB"/>
              <a:t>Click to edit Master subtitle style</a:t>
            </a:r>
          </a:p>
        </p:txBody>
      </p:sp>
      <p:sp>
        <p:nvSpPr>
          <p:cNvPr id="6" name="Date Placeholder 3">
            <a:extLst>
              <a:ext uri="{FF2B5EF4-FFF2-40B4-BE49-F238E27FC236}">
                <a16:creationId xmlns:a16="http://schemas.microsoft.com/office/drawing/2014/main" id="{013FA3C0-1FA3-CA00-BB96-7F87B353DEAA}"/>
              </a:ext>
            </a:extLst>
          </p:cNvPr>
          <p:cNvSpPr txBox="1">
            <a:spLocks noGrp="1"/>
          </p:cNvSpPr>
          <p:nvPr>
            <p:ph type="dt" sz="half" idx="10"/>
          </p:nvPr>
        </p:nvSpPr>
        <p:spPr/>
        <p:txBody>
          <a:bodyPr/>
          <a:lstStyle>
            <a:lvl1pPr>
              <a:defRPr>
                <a:solidFill>
                  <a:srgbClr val="231F20"/>
                </a:solidFill>
              </a:defRPr>
            </a:lvl1pPr>
          </a:lstStyle>
          <a:p>
            <a:pPr>
              <a:defRPr/>
            </a:pPr>
            <a:fld id="{52EE8749-2A2C-42ED-AEB0-4DA65488B7CE}" type="datetime1">
              <a:rPr lang="en-US"/>
              <a:pPr>
                <a:defRPr/>
              </a:pPr>
              <a:t>10/22/2025</a:t>
            </a:fld>
            <a:endParaRPr/>
          </a:p>
        </p:txBody>
      </p:sp>
      <p:sp>
        <p:nvSpPr>
          <p:cNvPr id="7" name="Footer Placeholder 4">
            <a:extLst>
              <a:ext uri="{FF2B5EF4-FFF2-40B4-BE49-F238E27FC236}">
                <a16:creationId xmlns:a16="http://schemas.microsoft.com/office/drawing/2014/main" id="{15599D5B-8320-EC07-0DBF-F0852184B4BF}"/>
              </a:ext>
            </a:extLst>
          </p:cNvPr>
          <p:cNvSpPr txBox="1">
            <a:spLocks noGrp="1"/>
          </p:cNvSpPr>
          <p:nvPr>
            <p:ph type="ftr" sz="quarter" idx="11"/>
          </p:nvPr>
        </p:nvSpPr>
        <p:spPr/>
        <p:txBody>
          <a:bodyPr/>
          <a:lstStyle>
            <a:lvl1pPr>
              <a:defRPr>
                <a:solidFill>
                  <a:srgbClr val="231F20"/>
                </a:solidFill>
              </a:defRPr>
            </a:lvl1pPr>
          </a:lstStyle>
          <a:p>
            <a:pPr>
              <a:defRPr/>
            </a:pPr>
            <a:endParaRPr/>
          </a:p>
        </p:txBody>
      </p:sp>
      <p:sp>
        <p:nvSpPr>
          <p:cNvPr id="8" name="Slide Number Placeholder 5">
            <a:extLst>
              <a:ext uri="{FF2B5EF4-FFF2-40B4-BE49-F238E27FC236}">
                <a16:creationId xmlns:a16="http://schemas.microsoft.com/office/drawing/2014/main" id="{F397A54B-1B6C-7BCD-F1F3-9344295E2DAF}"/>
              </a:ext>
            </a:extLst>
          </p:cNvPr>
          <p:cNvSpPr txBox="1">
            <a:spLocks noGrp="1"/>
          </p:cNvSpPr>
          <p:nvPr>
            <p:ph type="sldNum" sz="quarter" idx="12"/>
          </p:nvPr>
        </p:nvSpPr>
        <p:spPr/>
        <p:txBody>
          <a:bodyPr/>
          <a:lstStyle>
            <a:lvl1pPr>
              <a:defRPr>
                <a:solidFill>
                  <a:srgbClr val="231F20"/>
                </a:solidFill>
              </a:defRPr>
            </a:lvl1pPr>
          </a:lstStyle>
          <a:p>
            <a:pPr>
              <a:defRPr/>
            </a:pPr>
            <a:fld id="{9A982768-AC6C-4603-A158-322E6D2051E8}" type="slidenum">
              <a:rPr/>
              <a:pPr>
                <a:defRPr/>
              </a:pPr>
              <a:t>‹#›</a:t>
            </a:fld>
            <a:endParaRPr/>
          </a:p>
        </p:txBody>
      </p:sp>
    </p:spTree>
    <p:extLst>
      <p:ext uri="{BB962C8B-B14F-4D97-AF65-F5344CB8AC3E}">
        <p14:creationId xmlns:p14="http://schemas.microsoft.com/office/powerpoint/2010/main" val="2003880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69311E04-EDF0-C679-B7EA-00CDA088339D}"/>
              </a:ext>
            </a:extLst>
          </p:cNvPr>
          <p:cNvSpPr>
            <a:spLocks noChangeArrowheads="1"/>
          </p:cNvSpPr>
          <p:nvPr/>
        </p:nvSpPr>
        <p:spPr bwMode="auto">
          <a:xfrm>
            <a:off x="0" y="0"/>
            <a:ext cx="12192000" cy="6858000"/>
          </a:xfrm>
          <a:prstGeom prst="rect">
            <a:avLst/>
          </a:prstGeom>
          <a:solidFill>
            <a:srgbClr val="005EB8"/>
          </a:solidFill>
          <a:ln>
            <a:noFill/>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defRPr/>
            </a:pPr>
            <a:endParaRPr lang="en-GB" altLang="en-US">
              <a:solidFill>
                <a:srgbClr val="FFFFFF"/>
              </a:solidFill>
              <a:latin typeface="Arial" panose="020B0604020202020204" pitchFamily="34" charset="0"/>
            </a:endParaRPr>
          </a:p>
        </p:txBody>
      </p:sp>
      <p:pic>
        <p:nvPicPr>
          <p:cNvPr id="5" name="Picture 1" descr="A black and white logo&#10;&#10;Description automatically generated">
            <a:extLst>
              <a:ext uri="{FF2B5EF4-FFF2-40B4-BE49-F238E27FC236}">
                <a16:creationId xmlns:a16="http://schemas.microsoft.com/office/drawing/2014/main" id="{D7FE15AA-ADBE-6C6C-53DB-3E8CF0379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1713" y="342900"/>
            <a:ext cx="19304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noGrp="1"/>
          </p:cNvSpPr>
          <p:nvPr>
            <p:ph type="title"/>
          </p:nvPr>
        </p:nvSpPr>
        <p:spPr>
          <a:xfrm>
            <a:off x="1524003" y="1122361"/>
            <a:ext cx="9144000" cy="2387598"/>
          </a:xfrm>
        </p:spPr>
        <p:txBody>
          <a:bodyPr anchor="b" anchorCtr="1"/>
          <a:lstStyle>
            <a:lvl1pPr algn="ctr">
              <a:defRPr sz="5400">
                <a:solidFill>
                  <a:srgbClr val="FFFFFF"/>
                </a:solidFill>
              </a:defRPr>
            </a:lvl1pPr>
          </a:lstStyle>
          <a:p>
            <a:pPr lvl="0"/>
            <a:r>
              <a:rPr lang="en-GB"/>
              <a:t>Click to edit Master title style</a:t>
            </a:r>
          </a:p>
        </p:txBody>
      </p:sp>
      <p:sp>
        <p:nvSpPr>
          <p:cNvPr id="4" name="Subtitle 2"/>
          <p:cNvSpPr txBox="1">
            <a:spLocks noGrp="1"/>
          </p:cNvSpPr>
          <p:nvPr>
            <p:ph type="subTitle" idx="4294967295"/>
          </p:nvPr>
        </p:nvSpPr>
        <p:spPr>
          <a:xfrm>
            <a:off x="1524003" y="3602041"/>
            <a:ext cx="9144000" cy="1655758"/>
          </a:xfrm>
        </p:spPr>
        <p:txBody>
          <a:bodyPr anchorCtr="1"/>
          <a:lstStyle>
            <a:lvl1pPr marL="0" indent="0" algn="ctr">
              <a:buNone/>
              <a:defRPr sz="2400">
                <a:solidFill>
                  <a:srgbClr val="FFFFFF"/>
                </a:solidFill>
              </a:defRPr>
            </a:lvl1pPr>
          </a:lstStyle>
          <a:p>
            <a:pPr lvl="0"/>
            <a:r>
              <a:rPr lang="en-GB"/>
              <a:t>Click to edit Master subtitle style</a:t>
            </a:r>
          </a:p>
        </p:txBody>
      </p:sp>
      <p:sp>
        <p:nvSpPr>
          <p:cNvPr id="6" name="Date Placeholder 3">
            <a:extLst>
              <a:ext uri="{FF2B5EF4-FFF2-40B4-BE49-F238E27FC236}">
                <a16:creationId xmlns:a16="http://schemas.microsoft.com/office/drawing/2014/main" id="{80BC3306-FD1F-78AD-C55B-78B21A9D0840}"/>
              </a:ext>
            </a:extLst>
          </p:cNvPr>
          <p:cNvSpPr txBox="1">
            <a:spLocks noGrp="1"/>
          </p:cNvSpPr>
          <p:nvPr>
            <p:ph type="dt" sz="half" idx="10"/>
          </p:nvPr>
        </p:nvSpPr>
        <p:spPr/>
        <p:txBody>
          <a:bodyPr/>
          <a:lstStyle>
            <a:lvl1pPr>
              <a:defRPr>
                <a:solidFill>
                  <a:srgbClr val="FFFFFF"/>
                </a:solidFill>
              </a:defRPr>
            </a:lvl1pPr>
          </a:lstStyle>
          <a:p>
            <a:pPr>
              <a:defRPr/>
            </a:pPr>
            <a:fld id="{649F7498-2ECF-4DCA-9ACA-F83D80A11E94}" type="datetime1">
              <a:rPr lang="en-US"/>
              <a:pPr>
                <a:defRPr/>
              </a:pPr>
              <a:t>10/22/2025</a:t>
            </a:fld>
            <a:endParaRPr/>
          </a:p>
        </p:txBody>
      </p:sp>
      <p:sp>
        <p:nvSpPr>
          <p:cNvPr id="7" name="Footer Placeholder 4">
            <a:extLst>
              <a:ext uri="{FF2B5EF4-FFF2-40B4-BE49-F238E27FC236}">
                <a16:creationId xmlns:a16="http://schemas.microsoft.com/office/drawing/2014/main" id="{7562D13F-7E4F-36C5-6F83-92DAE7CC3A1A}"/>
              </a:ext>
            </a:extLst>
          </p:cNvPr>
          <p:cNvSpPr txBox="1">
            <a:spLocks noGrp="1"/>
          </p:cNvSpPr>
          <p:nvPr>
            <p:ph type="ftr" sz="quarter" idx="11"/>
          </p:nvPr>
        </p:nvSpPr>
        <p:spPr/>
        <p:txBody>
          <a:bodyPr/>
          <a:lstStyle>
            <a:lvl1pPr>
              <a:defRPr>
                <a:solidFill>
                  <a:srgbClr val="FFFFFF"/>
                </a:solidFill>
              </a:defRPr>
            </a:lvl1pPr>
          </a:lstStyle>
          <a:p>
            <a:pPr>
              <a:defRPr/>
            </a:pPr>
            <a:endParaRPr/>
          </a:p>
        </p:txBody>
      </p:sp>
      <p:sp>
        <p:nvSpPr>
          <p:cNvPr id="8" name="Slide Number Placeholder 5">
            <a:extLst>
              <a:ext uri="{FF2B5EF4-FFF2-40B4-BE49-F238E27FC236}">
                <a16:creationId xmlns:a16="http://schemas.microsoft.com/office/drawing/2014/main" id="{9EED0EFD-06A4-BEE9-5BD1-69B65844B712}"/>
              </a:ext>
            </a:extLst>
          </p:cNvPr>
          <p:cNvSpPr txBox="1">
            <a:spLocks noGrp="1"/>
          </p:cNvSpPr>
          <p:nvPr>
            <p:ph type="sldNum" sz="quarter" idx="12"/>
          </p:nvPr>
        </p:nvSpPr>
        <p:spPr/>
        <p:txBody>
          <a:bodyPr/>
          <a:lstStyle>
            <a:lvl1pPr>
              <a:defRPr>
                <a:solidFill>
                  <a:srgbClr val="FFFFFF"/>
                </a:solidFill>
              </a:defRPr>
            </a:lvl1pPr>
          </a:lstStyle>
          <a:p>
            <a:pPr>
              <a:defRPr/>
            </a:pPr>
            <a:fld id="{708FD00E-4D7D-4508-B0D3-0825558F332B}" type="slidenum">
              <a:rPr/>
              <a:pPr>
                <a:defRPr/>
              </a:pPr>
              <a:t>‹#›</a:t>
            </a:fld>
            <a:endParaRPr/>
          </a:p>
        </p:txBody>
      </p:sp>
    </p:spTree>
    <p:extLst>
      <p:ext uri="{BB962C8B-B14F-4D97-AF65-F5344CB8AC3E}">
        <p14:creationId xmlns:p14="http://schemas.microsoft.com/office/powerpoint/2010/main" val="3856803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4" name="Picture 2" descr="A black and blue sign with white text&#10;&#10;Description automatically generated">
            <a:extLst>
              <a:ext uri="{FF2B5EF4-FFF2-40B4-BE49-F238E27FC236}">
                <a16:creationId xmlns:a16="http://schemas.microsoft.com/office/drawing/2014/main" id="{C9D6C735-B227-2E4A-36D2-7BC259EDB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5200" y="306388"/>
            <a:ext cx="200183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txBox="1">
            <a:spLocks noGrp="1"/>
          </p:cNvSpPr>
          <p:nvPr>
            <p:ph type="title"/>
          </p:nvPr>
        </p:nvSpPr>
        <p:spPr>
          <a:xfrm>
            <a:off x="1524003" y="1122361"/>
            <a:ext cx="9144000" cy="2387598"/>
          </a:xfrm>
        </p:spPr>
        <p:txBody>
          <a:bodyPr anchor="b" anchorCtr="1"/>
          <a:lstStyle>
            <a:lvl1pPr algn="ctr">
              <a:defRPr sz="5400"/>
            </a:lvl1pPr>
          </a:lstStyle>
          <a:p>
            <a:pPr lvl="0"/>
            <a:r>
              <a:rPr lang="en-GB"/>
              <a:t>Click to edit Master title style</a:t>
            </a:r>
          </a:p>
        </p:txBody>
      </p:sp>
      <p:sp>
        <p:nvSpPr>
          <p:cNvPr id="3" name="Subtitle 2"/>
          <p:cNvSpPr txBox="1">
            <a:spLocks noGrp="1"/>
          </p:cNvSpPr>
          <p:nvPr>
            <p:ph type="subTitle" idx="4294967295"/>
          </p:nvPr>
        </p:nvSpPr>
        <p:spPr>
          <a:xfrm>
            <a:off x="1524003" y="3602041"/>
            <a:ext cx="9144000" cy="1655758"/>
          </a:xfrm>
        </p:spPr>
        <p:txBody>
          <a:bodyPr anchorCtr="1"/>
          <a:lstStyle>
            <a:lvl1pPr marL="0" indent="0" algn="ctr">
              <a:buNone/>
              <a:defRPr sz="2400"/>
            </a:lvl1pPr>
          </a:lstStyle>
          <a:p>
            <a:pPr lvl="0"/>
            <a:r>
              <a:rPr lang="en-GB"/>
              <a:t>Click to edit Master subtitle style</a:t>
            </a:r>
          </a:p>
        </p:txBody>
      </p:sp>
      <p:sp>
        <p:nvSpPr>
          <p:cNvPr id="5" name="Date Placeholder 3">
            <a:extLst>
              <a:ext uri="{FF2B5EF4-FFF2-40B4-BE49-F238E27FC236}">
                <a16:creationId xmlns:a16="http://schemas.microsoft.com/office/drawing/2014/main" id="{ADF293C3-F07E-29A3-5EFC-70BECDB421A8}"/>
              </a:ext>
            </a:extLst>
          </p:cNvPr>
          <p:cNvSpPr txBox="1">
            <a:spLocks noGrp="1"/>
          </p:cNvSpPr>
          <p:nvPr>
            <p:ph type="dt" sz="half" idx="10"/>
          </p:nvPr>
        </p:nvSpPr>
        <p:spPr/>
        <p:txBody>
          <a:bodyPr/>
          <a:lstStyle>
            <a:lvl1pPr>
              <a:defRPr>
                <a:solidFill>
                  <a:srgbClr val="231F20"/>
                </a:solidFill>
              </a:defRPr>
            </a:lvl1pPr>
          </a:lstStyle>
          <a:p>
            <a:pPr>
              <a:defRPr/>
            </a:pPr>
            <a:fld id="{75199ECE-03BF-4ED0-AAC2-B8AB7B7CC344}" type="datetime1">
              <a:rPr lang="en-US"/>
              <a:pPr>
                <a:defRPr/>
              </a:pPr>
              <a:t>10/22/2025</a:t>
            </a:fld>
            <a:endParaRPr/>
          </a:p>
        </p:txBody>
      </p:sp>
      <p:sp>
        <p:nvSpPr>
          <p:cNvPr id="6" name="Footer Placeholder 4">
            <a:extLst>
              <a:ext uri="{FF2B5EF4-FFF2-40B4-BE49-F238E27FC236}">
                <a16:creationId xmlns:a16="http://schemas.microsoft.com/office/drawing/2014/main" id="{197FC500-5C04-ECF5-CA72-E3A74E7EFC3B}"/>
              </a:ext>
            </a:extLst>
          </p:cNvPr>
          <p:cNvSpPr txBox="1">
            <a:spLocks noGrp="1"/>
          </p:cNvSpPr>
          <p:nvPr>
            <p:ph type="ftr" sz="quarter" idx="11"/>
          </p:nvPr>
        </p:nvSpPr>
        <p:spPr/>
        <p:txBody>
          <a:bodyPr/>
          <a:lstStyle>
            <a:lvl1pPr>
              <a:defRPr>
                <a:solidFill>
                  <a:srgbClr val="231F20"/>
                </a:solidFill>
              </a:defRPr>
            </a:lvl1pPr>
          </a:lstStyle>
          <a:p>
            <a:pPr>
              <a:defRPr/>
            </a:pPr>
            <a:endParaRPr/>
          </a:p>
        </p:txBody>
      </p:sp>
      <p:sp>
        <p:nvSpPr>
          <p:cNvPr id="7" name="Slide Number Placeholder 5">
            <a:extLst>
              <a:ext uri="{FF2B5EF4-FFF2-40B4-BE49-F238E27FC236}">
                <a16:creationId xmlns:a16="http://schemas.microsoft.com/office/drawing/2014/main" id="{E1C53715-4A99-78C3-758E-1F901D70C647}"/>
              </a:ext>
            </a:extLst>
          </p:cNvPr>
          <p:cNvSpPr txBox="1">
            <a:spLocks noGrp="1"/>
          </p:cNvSpPr>
          <p:nvPr>
            <p:ph type="sldNum" sz="quarter" idx="12"/>
          </p:nvPr>
        </p:nvSpPr>
        <p:spPr/>
        <p:txBody>
          <a:bodyPr/>
          <a:lstStyle>
            <a:lvl1pPr>
              <a:defRPr>
                <a:solidFill>
                  <a:srgbClr val="231F20"/>
                </a:solidFill>
              </a:defRPr>
            </a:lvl1pPr>
          </a:lstStyle>
          <a:p>
            <a:pPr>
              <a:defRPr/>
            </a:pPr>
            <a:fld id="{6339388A-864A-4499-BC2C-4B281F8852EC}" type="slidenum">
              <a:rPr/>
              <a:pPr>
                <a:defRPr/>
              </a:pPr>
              <a:t>‹#›</a:t>
            </a:fld>
            <a:endParaRPr/>
          </a:p>
        </p:txBody>
      </p:sp>
    </p:spTree>
    <p:extLst>
      <p:ext uri="{BB962C8B-B14F-4D97-AF65-F5344CB8AC3E}">
        <p14:creationId xmlns:p14="http://schemas.microsoft.com/office/powerpoint/2010/main" val="1054261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1E0319CF-07F2-86DC-49AD-D5FFA7EFDB8C}"/>
              </a:ext>
            </a:extLst>
          </p:cNvPr>
          <p:cNvSpPr>
            <a:spLocks noChangeArrowheads="1"/>
          </p:cNvSpPr>
          <p:nvPr/>
        </p:nvSpPr>
        <p:spPr bwMode="auto">
          <a:xfrm>
            <a:off x="0" y="0"/>
            <a:ext cx="12192000" cy="6858000"/>
          </a:xfrm>
          <a:prstGeom prst="rect">
            <a:avLst/>
          </a:prstGeom>
          <a:solidFill>
            <a:srgbClr val="005EB8"/>
          </a:solidFill>
          <a:ln>
            <a:noFill/>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defRPr/>
            </a:pPr>
            <a:endParaRPr lang="en-GB" altLang="en-US">
              <a:solidFill>
                <a:srgbClr val="FFFFFF"/>
              </a:solidFill>
              <a:latin typeface="Arial" panose="020B0604020202020204" pitchFamily="34" charset="0"/>
            </a:endParaRPr>
          </a:p>
        </p:txBody>
      </p:sp>
      <p:pic>
        <p:nvPicPr>
          <p:cNvPr id="5" name="Picture 9" descr="A black and white logo&#10;&#10;Description automatically generated">
            <a:extLst>
              <a:ext uri="{FF2B5EF4-FFF2-40B4-BE49-F238E27FC236}">
                <a16:creationId xmlns:a16="http://schemas.microsoft.com/office/drawing/2014/main" id="{F7F7176C-5BEB-C2DB-92E8-D86A6E06A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1713" y="342900"/>
            <a:ext cx="19304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noGrp="1"/>
          </p:cNvSpPr>
          <p:nvPr>
            <p:ph type="title"/>
          </p:nvPr>
        </p:nvSpPr>
        <p:spPr>
          <a:xfrm>
            <a:off x="838203" y="1470510"/>
            <a:ext cx="10515600" cy="896989"/>
          </a:xfrm>
        </p:spPr>
        <p:txBody>
          <a:bodyPr/>
          <a:lstStyle>
            <a:lvl1pPr>
              <a:defRPr>
                <a:solidFill>
                  <a:srgbClr val="FFFFFF"/>
                </a:solidFill>
              </a:defRPr>
            </a:lvl1pPr>
          </a:lstStyle>
          <a:p>
            <a:pPr lvl="0"/>
            <a:r>
              <a:rPr lang="en-GB"/>
              <a:t>Click to edit Master title style</a:t>
            </a:r>
          </a:p>
        </p:txBody>
      </p:sp>
      <p:sp>
        <p:nvSpPr>
          <p:cNvPr id="4" name="Content Placeholder 2"/>
          <p:cNvSpPr txBox="1">
            <a:spLocks noGrp="1"/>
          </p:cNvSpPr>
          <p:nvPr>
            <p:ph idx="1"/>
          </p:nvPr>
        </p:nvSpPr>
        <p:spPr>
          <a:xfrm>
            <a:off x="838203" y="2397757"/>
            <a:ext cx="10515600" cy="3779206"/>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Date Placeholder 3">
            <a:extLst>
              <a:ext uri="{FF2B5EF4-FFF2-40B4-BE49-F238E27FC236}">
                <a16:creationId xmlns:a16="http://schemas.microsoft.com/office/drawing/2014/main" id="{CADB73D0-FC21-4B64-7295-DC3C4C6B1233}"/>
              </a:ext>
            </a:extLst>
          </p:cNvPr>
          <p:cNvSpPr txBox="1">
            <a:spLocks noGrp="1"/>
          </p:cNvSpPr>
          <p:nvPr>
            <p:ph type="dt" sz="half" idx="10"/>
          </p:nvPr>
        </p:nvSpPr>
        <p:spPr/>
        <p:txBody>
          <a:bodyPr/>
          <a:lstStyle>
            <a:lvl1pPr>
              <a:defRPr>
                <a:solidFill>
                  <a:srgbClr val="FFFFFF"/>
                </a:solidFill>
              </a:defRPr>
            </a:lvl1pPr>
          </a:lstStyle>
          <a:p>
            <a:pPr>
              <a:defRPr/>
            </a:pPr>
            <a:fld id="{BE1AEAEE-8A41-49AD-AF99-D8EBE61BEAF9}" type="datetime1">
              <a:rPr lang="en-US"/>
              <a:pPr>
                <a:defRPr/>
              </a:pPr>
              <a:t>10/22/2025</a:t>
            </a:fld>
            <a:endParaRPr/>
          </a:p>
        </p:txBody>
      </p:sp>
      <p:sp>
        <p:nvSpPr>
          <p:cNvPr id="7" name="Footer Placeholder 4">
            <a:extLst>
              <a:ext uri="{FF2B5EF4-FFF2-40B4-BE49-F238E27FC236}">
                <a16:creationId xmlns:a16="http://schemas.microsoft.com/office/drawing/2014/main" id="{81F08316-4BAF-0437-C02F-5250AFABB2C0}"/>
              </a:ext>
            </a:extLst>
          </p:cNvPr>
          <p:cNvSpPr txBox="1">
            <a:spLocks noGrp="1"/>
          </p:cNvSpPr>
          <p:nvPr>
            <p:ph type="ftr" sz="quarter" idx="11"/>
          </p:nvPr>
        </p:nvSpPr>
        <p:spPr/>
        <p:txBody>
          <a:bodyPr/>
          <a:lstStyle>
            <a:lvl1pPr>
              <a:defRPr>
                <a:solidFill>
                  <a:srgbClr val="FFFFFF"/>
                </a:solidFill>
              </a:defRPr>
            </a:lvl1pPr>
          </a:lstStyle>
          <a:p>
            <a:pPr>
              <a:defRPr/>
            </a:pPr>
            <a:endParaRPr/>
          </a:p>
        </p:txBody>
      </p:sp>
      <p:sp>
        <p:nvSpPr>
          <p:cNvPr id="8" name="Slide Number Placeholder 5">
            <a:extLst>
              <a:ext uri="{FF2B5EF4-FFF2-40B4-BE49-F238E27FC236}">
                <a16:creationId xmlns:a16="http://schemas.microsoft.com/office/drawing/2014/main" id="{32F05A23-6275-5F77-2151-6BB19E37BAF2}"/>
              </a:ext>
            </a:extLst>
          </p:cNvPr>
          <p:cNvSpPr txBox="1">
            <a:spLocks noGrp="1"/>
          </p:cNvSpPr>
          <p:nvPr>
            <p:ph type="sldNum" sz="quarter" idx="12"/>
          </p:nvPr>
        </p:nvSpPr>
        <p:spPr/>
        <p:txBody>
          <a:bodyPr/>
          <a:lstStyle>
            <a:lvl1pPr>
              <a:defRPr>
                <a:solidFill>
                  <a:srgbClr val="FFFFFF"/>
                </a:solidFill>
              </a:defRPr>
            </a:lvl1pPr>
          </a:lstStyle>
          <a:p>
            <a:pPr>
              <a:defRPr/>
            </a:pPr>
            <a:fld id="{F99896EC-6269-4C1C-82F5-E7359E22F5AD}" type="slidenum">
              <a:rPr/>
              <a:pPr>
                <a:defRPr/>
              </a:pPr>
              <a:t>‹#›</a:t>
            </a:fld>
            <a:endParaRPr/>
          </a:p>
        </p:txBody>
      </p:sp>
    </p:spTree>
    <p:extLst>
      <p:ext uri="{BB962C8B-B14F-4D97-AF65-F5344CB8AC3E}">
        <p14:creationId xmlns:p14="http://schemas.microsoft.com/office/powerpoint/2010/main" val="1148656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descr="A black and blue sign with white text&#10;&#10;Description automatically generated">
            <a:extLst>
              <a:ext uri="{FF2B5EF4-FFF2-40B4-BE49-F238E27FC236}">
                <a16:creationId xmlns:a16="http://schemas.microsoft.com/office/drawing/2014/main" id="{84A33B14-1EB6-AA13-D594-DA8A65CBB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5200" y="306388"/>
            <a:ext cx="200183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txBox="1">
            <a:spLocks noGrp="1"/>
          </p:cNvSpPr>
          <p:nvPr>
            <p:ph type="title"/>
          </p:nvPr>
        </p:nvSpPr>
        <p:spPr>
          <a:xfrm>
            <a:off x="838203" y="1470510"/>
            <a:ext cx="10515600" cy="896989"/>
          </a:xfrm>
        </p:spPr>
        <p:txBody>
          <a:bodyPr/>
          <a:lstStyle>
            <a:lvl1pPr>
              <a:defRPr/>
            </a:lvl1pPr>
          </a:lstStyle>
          <a:p>
            <a:pPr lvl="0"/>
            <a:r>
              <a:rPr lang="en-GB"/>
              <a:t>Click to edit Master title style</a:t>
            </a:r>
          </a:p>
        </p:txBody>
      </p:sp>
      <p:sp>
        <p:nvSpPr>
          <p:cNvPr id="3" name="Content Placeholder 2"/>
          <p:cNvSpPr txBox="1">
            <a:spLocks noGrp="1"/>
          </p:cNvSpPr>
          <p:nvPr>
            <p:ph idx="1"/>
          </p:nvPr>
        </p:nvSpPr>
        <p:spPr>
          <a:xfrm>
            <a:off x="838203" y="2397757"/>
            <a:ext cx="10515600" cy="377920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3">
            <a:extLst>
              <a:ext uri="{FF2B5EF4-FFF2-40B4-BE49-F238E27FC236}">
                <a16:creationId xmlns:a16="http://schemas.microsoft.com/office/drawing/2014/main" id="{EE5056BA-0C51-EB15-90AE-372464179408}"/>
              </a:ext>
            </a:extLst>
          </p:cNvPr>
          <p:cNvSpPr txBox="1">
            <a:spLocks noGrp="1"/>
          </p:cNvSpPr>
          <p:nvPr>
            <p:ph type="dt" sz="half" idx="10"/>
          </p:nvPr>
        </p:nvSpPr>
        <p:spPr/>
        <p:txBody>
          <a:bodyPr/>
          <a:lstStyle>
            <a:lvl1pPr>
              <a:defRPr>
                <a:solidFill>
                  <a:srgbClr val="231F20"/>
                </a:solidFill>
              </a:defRPr>
            </a:lvl1pPr>
          </a:lstStyle>
          <a:p>
            <a:pPr>
              <a:defRPr/>
            </a:pPr>
            <a:fld id="{7B221132-E1F1-445A-919D-EDA1914F5A91}" type="datetime1">
              <a:rPr lang="en-US"/>
              <a:pPr>
                <a:defRPr/>
              </a:pPr>
              <a:t>10/22/2025</a:t>
            </a:fld>
            <a:endParaRPr/>
          </a:p>
        </p:txBody>
      </p:sp>
      <p:sp>
        <p:nvSpPr>
          <p:cNvPr id="6" name="Footer Placeholder 4">
            <a:extLst>
              <a:ext uri="{FF2B5EF4-FFF2-40B4-BE49-F238E27FC236}">
                <a16:creationId xmlns:a16="http://schemas.microsoft.com/office/drawing/2014/main" id="{E6065475-D5AC-434D-3426-85A94457379C}"/>
              </a:ext>
            </a:extLst>
          </p:cNvPr>
          <p:cNvSpPr txBox="1">
            <a:spLocks noGrp="1"/>
          </p:cNvSpPr>
          <p:nvPr>
            <p:ph type="ftr" sz="quarter" idx="11"/>
          </p:nvPr>
        </p:nvSpPr>
        <p:spPr/>
        <p:txBody>
          <a:bodyPr/>
          <a:lstStyle>
            <a:lvl1pPr>
              <a:defRPr>
                <a:solidFill>
                  <a:srgbClr val="231F20"/>
                </a:solidFill>
              </a:defRPr>
            </a:lvl1pPr>
          </a:lstStyle>
          <a:p>
            <a:pPr>
              <a:defRPr/>
            </a:pPr>
            <a:endParaRPr/>
          </a:p>
        </p:txBody>
      </p:sp>
      <p:sp>
        <p:nvSpPr>
          <p:cNvPr id="7" name="Slide Number Placeholder 5">
            <a:extLst>
              <a:ext uri="{FF2B5EF4-FFF2-40B4-BE49-F238E27FC236}">
                <a16:creationId xmlns:a16="http://schemas.microsoft.com/office/drawing/2014/main" id="{E659F3C6-7490-3B18-FD0C-9040C6C1FA2F}"/>
              </a:ext>
            </a:extLst>
          </p:cNvPr>
          <p:cNvSpPr txBox="1">
            <a:spLocks noGrp="1"/>
          </p:cNvSpPr>
          <p:nvPr>
            <p:ph type="sldNum" sz="quarter" idx="12"/>
          </p:nvPr>
        </p:nvSpPr>
        <p:spPr/>
        <p:txBody>
          <a:bodyPr/>
          <a:lstStyle>
            <a:lvl1pPr>
              <a:defRPr>
                <a:solidFill>
                  <a:srgbClr val="231F20"/>
                </a:solidFill>
              </a:defRPr>
            </a:lvl1pPr>
          </a:lstStyle>
          <a:p>
            <a:pPr>
              <a:defRPr/>
            </a:pPr>
            <a:fld id="{E36DCC89-53F5-4313-81D0-5ED602D15099}" type="slidenum">
              <a:rPr/>
              <a:pPr>
                <a:defRPr/>
              </a:pPr>
              <a:t>‹#›</a:t>
            </a:fld>
            <a:endParaRPr/>
          </a:p>
        </p:txBody>
      </p:sp>
    </p:spTree>
    <p:extLst>
      <p:ext uri="{BB962C8B-B14F-4D97-AF65-F5344CB8AC3E}">
        <p14:creationId xmlns:p14="http://schemas.microsoft.com/office/powerpoint/2010/main" val="1330440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838203" y="1470510"/>
            <a:ext cx="10515600" cy="896989"/>
          </a:xfrm>
        </p:spPr>
        <p:txBody>
          <a:bodyPr/>
          <a:lstStyle>
            <a:lvl1pPr>
              <a:defRPr/>
            </a:lvl1pPr>
          </a:lstStyle>
          <a:p>
            <a:pPr lvl="0"/>
            <a:r>
              <a:rPr lang="en-GB"/>
              <a:t>Click to edit Master title style</a:t>
            </a:r>
          </a:p>
        </p:txBody>
      </p:sp>
      <p:sp>
        <p:nvSpPr>
          <p:cNvPr id="3" name="Content Placeholder 2"/>
          <p:cNvSpPr txBox="1">
            <a:spLocks noGrp="1"/>
          </p:cNvSpPr>
          <p:nvPr>
            <p:ph idx="1"/>
          </p:nvPr>
        </p:nvSpPr>
        <p:spPr>
          <a:xfrm>
            <a:off x="838203" y="2397757"/>
            <a:ext cx="10515600" cy="377920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A05F70-1242-8C66-61EA-09AF1EFAED66}"/>
              </a:ext>
            </a:extLst>
          </p:cNvPr>
          <p:cNvSpPr txBox="1">
            <a:spLocks noGrp="1"/>
          </p:cNvSpPr>
          <p:nvPr>
            <p:ph type="dt" sz="half" idx="10"/>
          </p:nvPr>
        </p:nvSpPr>
        <p:spPr/>
        <p:txBody>
          <a:bodyPr/>
          <a:lstStyle>
            <a:lvl1pPr>
              <a:defRPr>
                <a:solidFill>
                  <a:srgbClr val="231F20"/>
                </a:solidFill>
              </a:defRPr>
            </a:lvl1pPr>
          </a:lstStyle>
          <a:p>
            <a:pPr>
              <a:defRPr/>
            </a:pPr>
            <a:fld id="{3647D484-33F1-4584-BE79-4C6827ABF4C2}" type="datetime1">
              <a:rPr lang="en-US"/>
              <a:pPr>
                <a:defRPr/>
              </a:pPr>
              <a:t>10/22/2025</a:t>
            </a:fld>
            <a:endParaRPr/>
          </a:p>
        </p:txBody>
      </p:sp>
      <p:sp>
        <p:nvSpPr>
          <p:cNvPr id="5" name="Footer Placeholder 4">
            <a:extLst>
              <a:ext uri="{FF2B5EF4-FFF2-40B4-BE49-F238E27FC236}">
                <a16:creationId xmlns:a16="http://schemas.microsoft.com/office/drawing/2014/main" id="{679E6583-6ACD-A759-81F9-686FFA418E84}"/>
              </a:ext>
            </a:extLst>
          </p:cNvPr>
          <p:cNvSpPr txBox="1">
            <a:spLocks noGrp="1"/>
          </p:cNvSpPr>
          <p:nvPr>
            <p:ph type="ftr" sz="quarter" idx="11"/>
          </p:nvPr>
        </p:nvSpPr>
        <p:spPr/>
        <p:txBody>
          <a:bodyPr/>
          <a:lstStyle>
            <a:lvl1pPr>
              <a:defRPr>
                <a:solidFill>
                  <a:srgbClr val="231F20"/>
                </a:solidFill>
              </a:defRPr>
            </a:lvl1pPr>
          </a:lstStyle>
          <a:p>
            <a:pPr>
              <a:defRPr/>
            </a:pPr>
            <a:endParaRPr/>
          </a:p>
        </p:txBody>
      </p:sp>
      <p:sp>
        <p:nvSpPr>
          <p:cNvPr id="6" name="Slide Number Placeholder 5">
            <a:extLst>
              <a:ext uri="{FF2B5EF4-FFF2-40B4-BE49-F238E27FC236}">
                <a16:creationId xmlns:a16="http://schemas.microsoft.com/office/drawing/2014/main" id="{25E41DA2-C154-F938-90BE-A1887E13D431}"/>
              </a:ext>
            </a:extLst>
          </p:cNvPr>
          <p:cNvSpPr txBox="1">
            <a:spLocks noGrp="1"/>
          </p:cNvSpPr>
          <p:nvPr>
            <p:ph type="sldNum" sz="quarter" idx="12"/>
          </p:nvPr>
        </p:nvSpPr>
        <p:spPr/>
        <p:txBody>
          <a:bodyPr/>
          <a:lstStyle>
            <a:lvl1pPr>
              <a:defRPr>
                <a:solidFill>
                  <a:srgbClr val="231F20"/>
                </a:solidFill>
              </a:defRPr>
            </a:lvl1pPr>
          </a:lstStyle>
          <a:p>
            <a:pPr>
              <a:defRPr/>
            </a:pPr>
            <a:fld id="{75E7C6F2-2904-4B3F-9001-CFF09261B89A}" type="slidenum">
              <a:rPr/>
              <a:pPr>
                <a:defRPr/>
              </a:pPr>
              <a:t>‹#›</a:t>
            </a:fld>
            <a:endParaRPr/>
          </a:p>
        </p:txBody>
      </p:sp>
    </p:spTree>
    <p:extLst>
      <p:ext uri="{BB962C8B-B14F-4D97-AF65-F5344CB8AC3E}">
        <p14:creationId xmlns:p14="http://schemas.microsoft.com/office/powerpoint/2010/main" val="129252990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F9D6EE6-69C8-47FC-07F9-E7459E3F4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A black and white logo&#10;&#10;Description automatically generated">
            <a:extLst>
              <a:ext uri="{FF2B5EF4-FFF2-40B4-BE49-F238E27FC236}">
                <a16:creationId xmlns:a16="http://schemas.microsoft.com/office/drawing/2014/main" id="{9E18E5EB-128D-54FA-EE70-02FE756A3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1713" y="342900"/>
            <a:ext cx="19304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noGrp="1"/>
          </p:cNvSpPr>
          <p:nvPr>
            <p:ph type="ctrTitle"/>
          </p:nvPr>
        </p:nvSpPr>
        <p:spPr>
          <a:xfrm>
            <a:off x="1524003" y="1122361"/>
            <a:ext cx="9144000" cy="2387598"/>
          </a:xfrm>
        </p:spPr>
        <p:txBody>
          <a:bodyPr anchor="b" anchorCtr="1">
            <a:normAutofit/>
          </a:bodyPr>
          <a:lstStyle>
            <a:lvl1pPr algn="ctr">
              <a:defRPr sz="5400">
                <a:solidFill>
                  <a:srgbClr val="FFFFFF"/>
                </a:solidFill>
              </a:defRPr>
            </a:lvl1pPr>
          </a:lstStyle>
          <a:p>
            <a:pPr lvl="0"/>
            <a:r>
              <a:rPr lang="en-GB"/>
              <a:t>Click to edit Master title style</a:t>
            </a:r>
          </a:p>
        </p:txBody>
      </p:sp>
      <p:sp>
        <p:nvSpPr>
          <p:cNvPr id="5" name="Subtitle 2"/>
          <p:cNvSpPr txBox="1">
            <a:spLocks noGrp="1"/>
          </p:cNvSpPr>
          <p:nvPr>
            <p:ph type="subTitle" idx="1"/>
          </p:nvPr>
        </p:nvSpPr>
        <p:spPr>
          <a:xfrm>
            <a:off x="1524003" y="3602041"/>
            <a:ext cx="9144000" cy="1655758"/>
          </a:xfrm>
        </p:spPr>
        <p:txBody>
          <a:bodyPr anchorCtr="1"/>
          <a:lstStyle>
            <a:lvl1pPr marL="0" indent="0" algn="ctr">
              <a:buNone/>
              <a:defRPr sz="2400">
                <a:solidFill>
                  <a:srgbClr val="FFFFFF"/>
                </a:solidFill>
              </a:defRPr>
            </a:lvl1pPr>
          </a:lstStyle>
          <a:p>
            <a:pPr lvl="0"/>
            <a:r>
              <a:rPr lang="en-GB"/>
              <a:t>Click to edit Master subtitle style</a:t>
            </a:r>
          </a:p>
        </p:txBody>
      </p:sp>
      <p:sp>
        <p:nvSpPr>
          <p:cNvPr id="6" name="Date Placeholder 3">
            <a:extLst>
              <a:ext uri="{FF2B5EF4-FFF2-40B4-BE49-F238E27FC236}">
                <a16:creationId xmlns:a16="http://schemas.microsoft.com/office/drawing/2014/main" id="{8C7FD8A9-7D77-A2C8-E894-48AA2DB96515}"/>
              </a:ext>
            </a:extLst>
          </p:cNvPr>
          <p:cNvSpPr txBox="1">
            <a:spLocks noGrp="1"/>
          </p:cNvSpPr>
          <p:nvPr>
            <p:ph type="dt" sz="half" idx="10"/>
          </p:nvPr>
        </p:nvSpPr>
        <p:spPr/>
        <p:txBody>
          <a:bodyPr/>
          <a:lstStyle>
            <a:lvl1pPr>
              <a:defRPr>
                <a:solidFill>
                  <a:srgbClr val="FFFFFF"/>
                </a:solidFill>
              </a:defRPr>
            </a:lvl1pPr>
          </a:lstStyle>
          <a:p>
            <a:pPr>
              <a:defRPr/>
            </a:pPr>
            <a:fld id="{4F7E31EF-4D58-4F2A-A0E0-E42C68834A10}" type="datetime1">
              <a:rPr lang="en-US"/>
              <a:pPr>
                <a:defRPr/>
              </a:pPr>
              <a:t>10/22/2025</a:t>
            </a:fld>
            <a:endParaRPr/>
          </a:p>
        </p:txBody>
      </p:sp>
      <p:sp>
        <p:nvSpPr>
          <p:cNvPr id="7" name="Footer Placeholder 4">
            <a:extLst>
              <a:ext uri="{FF2B5EF4-FFF2-40B4-BE49-F238E27FC236}">
                <a16:creationId xmlns:a16="http://schemas.microsoft.com/office/drawing/2014/main" id="{F02D8676-035A-E212-7BF0-183C4A606966}"/>
              </a:ext>
            </a:extLst>
          </p:cNvPr>
          <p:cNvSpPr txBox="1">
            <a:spLocks noGrp="1"/>
          </p:cNvSpPr>
          <p:nvPr>
            <p:ph type="ftr" sz="quarter" idx="11"/>
          </p:nvPr>
        </p:nvSpPr>
        <p:spPr/>
        <p:txBody>
          <a:bodyPr/>
          <a:lstStyle>
            <a:lvl1pPr>
              <a:defRPr>
                <a:solidFill>
                  <a:srgbClr val="FFFFFF"/>
                </a:solidFill>
              </a:defRPr>
            </a:lvl1pPr>
          </a:lstStyle>
          <a:p>
            <a:pPr>
              <a:defRPr/>
            </a:pPr>
            <a:endParaRPr/>
          </a:p>
        </p:txBody>
      </p:sp>
      <p:sp>
        <p:nvSpPr>
          <p:cNvPr id="8" name="Slide Number Placeholder 5">
            <a:extLst>
              <a:ext uri="{FF2B5EF4-FFF2-40B4-BE49-F238E27FC236}">
                <a16:creationId xmlns:a16="http://schemas.microsoft.com/office/drawing/2014/main" id="{32662521-E7AC-D61D-357A-580E2905B6E3}"/>
              </a:ext>
            </a:extLst>
          </p:cNvPr>
          <p:cNvSpPr txBox="1">
            <a:spLocks noGrp="1"/>
          </p:cNvSpPr>
          <p:nvPr>
            <p:ph type="sldNum" sz="quarter" idx="12"/>
          </p:nvPr>
        </p:nvSpPr>
        <p:spPr/>
        <p:txBody>
          <a:bodyPr/>
          <a:lstStyle>
            <a:lvl1pPr>
              <a:defRPr>
                <a:solidFill>
                  <a:srgbClr val="FFFFFF"/>
                </a:solidFill>
              </a:defRPr>
            </a:lvl1pPr>
          </a:lstStyle>
          <a:p>
            <a:pPr>
              <a:defRPr/>
            </a:pPr>
            <a:fld id="{B3005F33-0A5E-4A7D-B13A-342AEE42117A}" type="slidenum">
              <a:rPr/>
              <a:pPr>
                <a:defRPr/>
              </a:pPr>
              <a:t>‹#›</a:t>
            </a:fld>
            <a:endParaRPr/>
          </a:p>
        </p:txBody>
      </p:sp>
    </p:spTree>
    <p:extLst>
      <p:ext uri="{BB962C8B-B14F-4D97-AF65-F5344CB8AC3E}">
        <p14:creationId xmlns:p14="http://schemas.microsoft.com/office/powerpoint/2010/main" val="2931697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5E51FBBA-6C11-B799-7D52-9473F056E89B}"/>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A black and blue sign with white text&#10;&#10;Description automatically generated">
            <a:extLst>
              <a:ext uri="{FF2B5EF4-FFF2-40B4-BE49-F238E27FC236}">
                <a16:creationId xmlns:a16="http://schemas.microsoft.com/office/drawing/2014/main" id="{88F5A041-6ED9-86F8-54DB-A2EC2592B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5200" y="306388"/>
            <a:ext cx="200183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noGrp="1"/>
          </p:cNvSpPr>
          <p:nvPr>
            <p:ph type="ctrTitle"/>
          </p:nvPr>
        </p:nvSpPr>
        <p:spPr>
          <a:xfrm>
            <a:off x="1524003" y="1122361"/>
            <a:ext cx="9144000" cy="2387598"/>
          </a:xfrm>
        </p:spPr>
        <p:txBody>
          <a:bodyPr anchor="b" anchorCtr="1">
            <a:normAutofit/>
          </a:bodyPr>
          <a:lstStyle>
            <a:lvl1pPr algn="ctr">
              <a:defRPr sz="5400">
                <a:solidFill>
                  <a:srgbClr val="005EB8"/>
                </a:solidFill>
              </a:defRPr>
            </a:lvl1pPr>
          </a:lstStyle>
          <a:p>
            <a:pPr lvl="0"/>
            <a:r>
              <a:rPr lang="en-GB"/>
              <a:t>Click to edit Master title style</a:t>
            </a:r>
          </a:p>
        </p:txBody>
      </p:sp>
      <p:sp>
        <p:nvSpPr>
          <p:cNvPr id="5"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GB"/>
              <a:t>Click to edit Master subtitle style</a:t>
            </a:r>
          </a:p>
        </p:txBody>
      </p:sp>
      <p:sp>
        <p:nvSpPr>
          <p:cNvPr id="6" name="Date Placeholder 3">
            <a:extLst>
              <a:ext uri="{FF2B5EF4-FFF2-40B4-BE49-F238E27FC236}">
                <a16:creationId xmlns:a16="http://schemas.microsoft.com/office/drawing/2014/main" id="{8CDC72B8-843E-6483-CDD6-8E2A77C02918}"/>
              </a:ext>
            </a:extLst>
          </p:cNvPr>
          <p:cNvSpPr txBox="1">
            <a:spLocks noGrp="1"/>
          </p:cNvSpPr>
          <p:nvPr>
            <p:ph type="dt" sz="half" idx="10"/>
          </p:nvPr>
        </p:nvSpPr>
        <p:spPr/>
        <p:txBody>
          <a:bodyPr/>
          <a:lstStyle>
            <a:lvl1pPr>
              <a:defRPr>
                <a:solidFill>
                  <a:srgbClr val="231F20"/>
                </a:solidFill>
              </a:defRPr>
            </a:lvl1pPr>
          </a:lstStyle>
          <a:p>
            <a:pPr>
              <a:defRPr/>
            </a:pPr>
            <a:fld id="{2048A432-E4C4-44CB-BA89-1F298648387A}" type="datetime1">
              <a:rPr lang="en-US"/>
              <a:pPr>
                <a:defRPr/>
              </a:pPr>
              <a:t>10/22/2025</a:t>
            </a:fld>
            <a:endParaRPr/>
          </a:p>
        </p:txBody>
      </p:sp>
      <p:sp>
        <p:nvSpPr>
          <p:cNvPr id="7" name="Footer Placeholder 4">
            <a:extLst>
              <a:ext uri="{FF2B5EF4-FFF2-40B4-BE49-F238E27FC236}">
                <a16:creationId xmlns:a16="http://schemas.microsoft.com/office/drawing/2014/main" id="{29E4196A-0F3E-458C-AA6C-072D58E502FE}"/>
              </a:ext>
            </a:extLst>
          </p:cNvPr>
          <p:cNvSpPr txBox="1">
            <a:spLocks noGrp="1"/>
          </p:cNvSpPr>
          <p:nvPr>
            <p:ph type="ftr" sz="quarter" idx="11"/>
          </p:nvPr>
        </p:nvSpPr>
        <p:spPr/>
        <p:txBody>
          <a:bodyPr/>
          <a:lstStyle>
            <a:lvl1pPr>
              <a:defRPr>
                <a:solidFill>
                  <a:srgbClr val="231F20"/>
                </a:solidFill>
              </a:defRPr>
            </a:lvl1pPr>
          </a:lstStyle>
          <a:p>
            <a:pPr>
              <a:defRPr/>
            </a:pPr>
            <a:endParaRPr/>
          </a:p>
        </p:txBody>
      </p:sp>
      <p:sp>
        <p:nvSpPr>
          <p:cNvPr id="8" name="Slide Number Placeholder 5">
            <a:extLst>
              <a:ext uri="{FF2B5EF4-FFF2-40B4-BE49-F238E27FC236}">
                <a16:creationId xmlns:a16="http://schemas.microsoft.com/office/drawing/2014/main" id="{053F223B-488F-4538-E63F-5770EBAAF75C}"/>
              </a:ext>
            </a:extLst>
          </p:cNvPr>
          <p:cNvSpPr txBox="1">
            <a:spLocks noGrp="1"/>
          </p:cNvSpPr>
          <p:nvPr>
            <p:ph type="sldNum" sz="quarter" idx="12"/>
          </p:nvPr>
        </p:nvSpPr>
        <p:spPr/>
        <p:txBody>
          <a:bodyPr/>
          <a:lstStyle>
            <a:lvl1pPr>
              <a:defRPr>
                <a:solidFill>
                  <a:srgbClr val="231F20"/>
                </a:solidFill>
              </a:defRPr>
            </a:lvl1pPr>
          </a:lstStyle>
          <a:p>
            <a:pPr>
              <a:defRPr/>
            </a:pPr>
            <a:fld id="{7DCB3E32-159C-49C4-A8E6-56759AFFFAFF}" type="slidenum">
              <a:rPr/>
              <a:pPr>
                <a:defRPr/>
              </a:pPr>
              <a:t>‹#›</a:t>
            </a:fld>
            <a:endParaRPr/>
          </a:p>
        </p:txBody>
      </p:sp>
    </p:spTree>
    <p:extLst>
      <p:ext uri="{BB962C8B-B14F-4D97-AF65-F5344CB8AC3E}">
        <p14:creationId xmlns:p14="http://schemas.microsoft.com/office/powerpoint/2010/main" val="1254083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4EEA473-7B86-B25B-3BCD-F1EFC6535464}"/>
              </a:ext>
            </a:extLst>
          </p:cNvPr>
          <p:cNvSpPr>
            <a:spLocks noChangeArrowheads="1"/>
          </p:cNvSpPr>
          <p:nvPr/>
        </p:nvSpPr>
        <p:spPr bwMode="auto">
          <a:xfrm>
            <a:off x="0" y="0"/>
            <a:ext cx="12192000" cy="6858000"/>
          </a:xfrm>
          <a:prstGeom prst="rect">
            <a:avLst/>
          </a:prstGeom>
          <a:solidFill>
            <a:srgbClr val="005EB8"/>
          </a:solidFill>
          <a:ln>
            <a:noFill/>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defRPr/>
            </a:pPr>
            <a:endParaRPr lang="en-GB" altLang="en-US">
              <a:solidFill>
                <a:srgbClr val="FFFFFF"/>
              </a:solidFill>
              <a:latin typeface="Arial" panose="020B0604020202020204" pitchFamily="34" charset="0"/>
            </a:endParaRPr>
          </a:p>
        </p:txBody>
      </p:sp>
      <p:pic>
        <p:nvPicPr>
          <p:cNvPr id="3" name="Picture 7" descr="A black and white logo&#10;&#10;Description automatically generated">
            <a:extLst>
              <a:ext uri="{FF2B5EF4-FFF2-40B4-BE49-F238E27FC236}">
                <a16:creationId xmlns:a16="http://schemas.microsoft.com/office/drawing/2014/main" id="{6F8AC4E6-9BFF-1708-2AEF-FE6553A19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1713" y="342900"/>
            <a:ext cx="19304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noGrp="1"/>
          </p:cNvSpPr>
          <p:nvPr>
            <p:ph type="title"/>
          </p:nvPr>
        </p:nvSpPr>
        <p:spPr>
          <a:xfrm>
            <a:off x="1524003" y="1122361"/>
            <a:ext cx="9144000" cy="2387598"/>
          </a:xfrm>
        </p:spPr>
        <p:txBody>
          <a:bodyPr anchor="b" anchorCtr="1">
            <a:normAutofit/>
          </a:bodyPr>
          <a:lstStyle>
            <a:lvl1pPr algn="ctr">
              <a:defRPr sz="5400">
                <a:solidFill>
                  <a:srgbClr val="FFFFFF"/>
                </a:solidFill>
              </a:defRPr>
            </a:lvl1pPr>
          </a:lstStyle>
          <a:p>
            <a:pPr lvl="0"/>
            <a:r>
              <a:rPr lang="en-GB"/>
              <a:t>Click to edit Master title style</a:t>
            </a:r>
          </a:p>
        </p:txBody>
      </p:sp>
      <p:sp>
        <p:nvSpPr>
          <p:cNvPr id="5" name="Subtitle 2"/>
          <p:cNvSpPr txBox="1">
            <a:spLocks noGrp="1"/>
          </p:cNvSpPr>
          <p:nvPr>
            <p:ph type="subTitle" idx="4294967295"/>
          </p:nvPr>
        </p:nvSpPr>
        <p:spPr>
          <a:xfrm>
            <a:off x="1524003" y="3602041"/>
            <a:ext cx="9144000" cy="1655758"/>
          </a:xfrm>
        </p:spPr>
        <p:txBody>
          <a:bodyPr anchorCtr="1"/>
          <a:lstStyle>
            <a:lvl1pPr marL="0" indent="0" algn="ctr">
              <a:buNone/>
              <a:defRPr sz="2400">
                <a:solidFill>
                  <a:srgbClr val="FFFFFF"/>
                </a:solidFill>
              </a:defRPr>
            </a:lvl1pPr>
          </a:lstStyle>
          <a:p>
            <a:pPr lvl="0"/>
            <a:r>
              <a:rPr lang="en-GB"/>
              <a:t>Click to edit Master subtitle style</a:t>
            </a:r>
          </a:p>
        </p:txBody>
      </p:sp>
      <p:sp>
        <p:nvSpPr>
          <p:cNvPr id="6" name="Date Placeholder 3">
            <a:extLst>
              <a:ext uri="{FF2B5EF4-FFF2-40B4-BE49-F238E27FC236}">
                <a16:creationId xmlns:a16="http://schemas.microsoft.com/office/drawing/2014/main" id="{46BF03AD-77E2-4A0B-5199-EDA29D9A6727}"/>
              </a:ext>
            </a:extLst>
          </p:cNvPr>
          <p:cNvSpPr txBox="1">
            <a:spLocks noGrp="1"/>
          </p:cNvSpPr>
          <p:nvPr>
            <p:ph type="dt" sz="half" idx="10"/>
          </p:nvPr>
        </p:nvSpPr>
        <p:spPr/>
        <p:txBody>
          <a:bodyPr/>
          <a:lstStyle>
            <a:lvl1pPr>
              <a:defRPr>
                <a:solidFill>
                  <a:srgbClr val="FFFFFF"/>
                </a:solidFill>
              </a:defRPr>
            </a:lvl1pPr>
          </a:lstStyle>
          <a:p>
            <a:pPr>
              <a:defRPr/>
            </a:pPr>
            <a:fld id="{FBDD665F-9EE5-4CCE-AD7E-78CF0B289CA7}" type="datetime1">
              <a:rPr lang="en-US"/>
              <a:pPr>
                <a:defRPr/>
              </a:pPr>
              <a:t>10/22/2025</a:t>
            </a:fld>
            <a:endParaRPr/>
          </a:p>
        </p:txBody>
      </p:sp>
      <p:sp>
        <p:nvSpPr>
          <p:cNvPr id="7" name="Footer Placeholder 4">
            <a:extLst>
              <a:ext uri="{FF2B5EF4-FFF2-40B4-BE49-F238E27FC236}">
                <a16:creationId xmlns:a16="http://schemas.microsoft.com/office/drawing/2014/main" id="{2ED818F4-4CA4-0DB4-9DB8-EFDD349D97EA}"/>
              </a:ext>
            </a:extLst>
          </p:cNvPr>
          <p:cNvSpPr txBox="1">
            <a:spLocks noGrp="1"/>
          </p:cNvSpPr>
          <p:nvPr>
            <p:ph type="ftr" sz="quarter" idx="11"/>
          </p:nvPr>
        </p:nvSpPr>
        <p:spPr/>
        <p:txBody>
          <a:bodyPr/>
          <a:lstStyle>
            <a:lvl1pPr>
              <a:defRPr>
                <a:solidFill>
                  <a:srgbClr val="FFFFFF"/>
                </a:solidFill>
              </a:defRPr>
            </a:lvl1pPr>
          </a:lstStyle>
          <a:p>
            <a:pPr>
              <a:defRPr/>
            </a:pPr>
            <a:endParaRPr/>
          </a:p>
        </p:txBody>
      </p:sp>
      <p:sp>
        <p:nvSpPr>
          <p:cNvPr id="8" name="Slide Number Placeholder 5">
            <a:extLst>
              <a:ext uri="{FF2B5EF4-FFF2-40B4-BE49-F238E27FC236}">
                <a16:creationId xmlns:a16="http://schemas.microsoft.com/office/drawing/2014/main" id="{28456D47-737B-35AD-2F70-AE2B2A296997}"/>
              </a:ext>
            </a:extLst>
          </p:cNvPr>
          <p:cNvSpPr txBox="1">
            <a:spLocks noGrp="1"/>
          </p:cNvSpPr>
          <p:nvPr>
            <p:ph type="sldNum" sz="quarter" idx="12"/>
          </p:nvPr>
        </p:nvSpPr>
        <p:spPr/>
        <p:txBody>
          <a:bodyPr/>
          <a:lstStyle>
            <a:lvl1pPr>
              <a:defRPr>
                <a:solidFill>
                  <a:srgbClr val="FFFFFF"/>
                </a:solidFill>
              </a:defRPr>
            </a:lvl1pPr>
          </a:lstStyle>
          <a:p>
            <a:pPr>
              <a:defRPr/>
            </a:pPr>
            <a:fld id="{2A8CBD56-E6EB-4619-A286-99983D0C3A2D}" type="slidenum">
              <a:rPr/>
              <a:pPr>
                <a:defRPr/>
              </a:pPr>
              <a:t>‹#›</a:t>
            </a:fld>
            <a:endParaRPr/>
          </a:p>
        </p:txBody>
      </p:sp>
    </p:spTree>
    <p:extLst>
      <p:ext uri="{BB962C8B-B14F-4D97-AF65-F5344CB8AC3E}">
        <p14:creationId xmlns:p14="http://schemas.microsoft.com/office/powerpoint/2010/main" val="2016657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2" name="Picture 6" descr="A black and blue sign with white text&#10;&#10;Description automatically generated">
            <a:extLst>
              <a:ext uri="{FF2B5EF4-FFF2-40B4-BE49-F238E27FC236}">
                <a16:creationId xmlns:a16="http://schemas.microsoft.com/office/drawing/2014/main" id="{AFDF2BC6-6505-DDF2-E694-5E86FF026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5200" y="306388"/>
            <a:ext cx="200183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noGrp="1"/>
          </p:cNvSpPr>
          <p:nvPr>
            <p:ph type="title"/>
          </p:nvPr>
        </p:nvSpPr>
        <p:spPr>
          <a:xfrm>
            <a:off x="1524003" y="1122361"/>
            <a:ext cx="9144000" cy="2387598"/>
          </a:xfrm>
        </p:spPr>
        <p:txBody>
          <a:bodyPr anchor="b" anchorCtr="1">
            <a:normAutofit/>
          </a:bodyPr>
          <a:lstStyle>
            <a:lvl1pPr algn="ctr">
              <a:defRPr sz="5400"/>
            </a:lvl1pPr>
          </a:lstStyle>
          <a:p>
            <a:pPr lvl="0"/>
            <a:r>
              <a:rPr lang="en-GB"/>
              <a:t>Click to edit Master title style</a:t>
            </a:r>
          </a:p>
        </p:txBody>
      </p:sp>
      <p:sp>
        <p:nvSpPr>
          <p:cNvPr id="4" name="Subtitle 2"/>
          <p:cNvSpPr txBox="1">
            <a:spLocks noGrp="1"/>
          </p:cNvSpPr>
          <p:nvPr>
            <p:ph type="subTitle" idx="4294967295"/>
          </p:nvPr>
        </p:nvSpPr>
        <p:spPr>
          <a:xfrm>
            <a:off x="1524003" y="3602041"/>
            <a:ext cx="9144000" cy="1655758"/>
          </a:xfrm>
        </p:spPr>
        <p:txBody>
          <a:bodyPr anchorCtr="1"/>
          <a:lstStyle>
            <a:lvl1pPr marL="0" indent="0" algn="ctr">
              <a:buNone/>
              <a:defRPr sz="2400"/>
            </a:lvl1pPr>
          </a:lstStyle>
          <a:p>
            <a:pPr lvl="0"/>
            <a:r>
              <a:rPr lang="en-GB"/>
              <a:t>Click to edit Master subtitle style</a:t>
            </a:r>
          </a:p>
        </p:txBody>
      </p:sp>
      <p:sp>
        <p:nvSpPr>
          <p:cNvPr id="5" name="Date Placeholder 3">
            <a:extLst>
              <a:ext uri="{FF2B5EF4-FFF2-40B4-BE49-F238E27FC236}">
                <a16:creationId xmlns:a16="http://schemas.microsoft.com/office/drawing/2014/main" id="{81ADD538-7444-209E-4C65-E322D9E9F849}"/>
              </a:ext>
            </a:extLst>
          </p:cNvPr>
          <p:cNvSpPr txBox="1">
            <a:spLocks noGrp="1"/>
          </p:cNvSpPr>
          <p:nvPr>
            <p:ph type="dt" sz="half" idx="10"/>
          </p:nvPr>
        </p:nvSpPr>
        <p:spPr/>
        <p:txBody>
          <a:bodyPr/>
          <a:lstStyle>
            <a:lvl1pPr>
              <a:defRPr>
                <a:solidFill>
                  <a:srgbClr val="231F20"/>
                </a:solidFill>
              </a:defRPr>
            </a:lvl1pPr>
          </a:lstStyle>
          <a:p>
            <a:pPr>
              <a:defRPr/>
            </a:pPr>
            <a:fld id="{E4048B15-4E98-460D-9EC8-E9DA851863AC}" type="datetime1">
              <a:rPr lang="en-US"/>
              <a:pPr>
                <a:defRPr/>
              </a:pPr>
              <a:t>10/22/2025</a:t>
            </a:fld>
            <a:endParaRPr/>
          </a:p>
        </p:txBody>
      </p:sp>
      <p:sp>
        <p:nvSpPr>
          <p:cNvPr id="6" name="Footer Placeholder 4">
            <a:extLst>
              <a:ext uri="{FF2B5EF4-FFF2-40B4-BE49-F238E27FC236}">
                <a16:creationId xmlns:a16="http://schemas.microsoft.com/office/drawing/2014/main" id="{AEF039E1-51D7-1641-E892-0A2872201FFB}"/>
              </a:ext>
            </a:extLst>
          </p:cNvPr>
          <p:cNvSpPr txBox="1">
            <a:spLocks noGrp="1"/>
          </p:cNvSpPr>
          <p:nvPr>
            <p:ph type="ftr" sz="quarter" idx="11"/>
          </p:nvPr>
        </p:nvSpPr>
        <p:spPr/>
        <p:txBody>
          <a:bodyPr/>
          <a:lstStyle>
            <a:lvl1pPr>
              <a:defRPr>
                <a:solidFill>
                  <a:srgbClr val="231F20"/>
                </a:solidFill>
              </a:defRPr>
            </a:lvl1pPr>
          </a:lstStyle>
          <a:p>
            <a:pPr>
              <a:defRPr/>
            </a:pPr>
            <a:endParaRPr/>
          </a:p>
        </p:txBody>
      </p:sp>
      <p:sp>
        <p:nvSpPr>
          <p:cNvPr id="7" name="Slide Number Placeholder 5">
            <a:extLst>
              <a:ext uri="{FF2B5EF4-FFF2-40B4-BE49-F238E27FC236}">
                <a16:creationId xmlns:a16="http://schemas.microsoft.com/office/drawing/2014/main" id="{07FA45D5-B662-6976-2B64-81D4EACFC600}"/>
              </a:ext>
            </a:extLst>
          </p:cNvPr>
          <p:cNvSpPr txBox="1">
            <a:spLocks noGrp="1"/>
          </p:cNvSpPr>
          <p:nvPr>
            <p:ph type="sldNum" sz="quarter" idx="12"/>
          </p:nvPr>
        </p:nvSpPr>
        <p:spPr/>
        <p:txBody>
          <a:bodyPr/>
          <a:lstStyle>
            <a:lvl1pPr>
              <a:defRPr>
                <a:solidFill>
                  <a:srgbClr val="231F20"/>
                </a:solidFill>
              </a:defRPr>
            </a:lvl1pPr>
          </a:lstStyle>
          <a:p>
            <a:pPr>
              <a:defRPr/>
            </a:pPr>
            <a:fld id="{3729C443-045C-48E5-A23C-46DC307C74F0}" type="slidenum">
              <a:rPr/>
              <a:pPr>
                <a:defRPr/>
              </a:pPr>
              <a:t>‹#›</a:t>
            </a:fld>
            <a:endParaRPr/>
          </a:p>
        </p:txBody>
      </p:sp>
    </p:spTree>
    <p:extLst>
      <p:ext uri="{BB962C8B-B14F-4D97-AF65-F5344CB8AC3E}">
        <p14:creationId xmlns:p14="http://schemas.microsoft.com/office/powerpoint/2010/main" val="1630107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25A44-7149-8B55-1B35-1505D0575F55}"/>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0645AAA8-53F6-C6E7-DE14-C3C629C1780A}"/>
              </a:ext>
            </a:extLst>
          </p:cNvPr>
          <p:cNvSpPr txBox="1">
            <a:spLocks noGrp="1"/>
          </p:cNvSpPr>
          <p:nvPr>
            <p:ph type="body" idx="1"/>
          </p:nvPr>
        </p:nvSpPr>
        <p:spPr>
          <a:xfrm>
            <a:off x="831847" y="4589465"/>
            <a:ext cx="10515600" cy="1500182"/>
          </a:xfrm>
        </p:spPr>
        <p:txBody>
          <a:bodyPr/>
          <a:lstStyle>
            <a:lvl1pPr marL="0" indent="0">
              <a:buNone/>
              <a:defRPr sz="2400">
                <a:solidFill>
                  <a:srgbClr val="8C8C8C"/>
                </a:solidFill>
              </a:defRPr>
            </a:lvl1pPr>
          </a:lstStyle>
          <a:p>
            <a:pPr lvl="0"/>
            <a:r>
              <a:rPr lang="en-US"/>
              <a:t>Edit Master text styles</a:t>
            </a:r>
          </a:p>
        </p:txBody>
      </p:sp>
      <p:sp>
        <p:nvSpPr>
          <p:cNvPr id="4" name="Date Placeholder 3">
            <a:extLst>
              <a:ext uri="{FF2B5EF4-FFF2-40B4-BE49-F238E27FC236}">
                <a16:creationId xmlns:a16="http://schemas.microsoft.com/office/drawing/2014/main" id="{788C6662-F2D9-0EB3-9546-A6AEF6842CF3}"/>
              </a:ext>
            </a:extLst>
          </p:cNvPr>
          <p:cNvSpPr txBox="1">
            <a:spLocks noGrp="1"/>
          </p:cNvSpPr>
          <p:nvPr>
            <p:ph type="dt" sz="half" idx="7"/>
          </p:nvPr>
        </p:nvSpPr>
        <p:spPr/>
        <p:txBody>
          <a:bodyPr/>
          <a:lstStyle>
            <a:lvl1pPr>
              <a:defRPr/>
            </a:lvl1pPr>
          </a:lstStyle>
          <a:p>
            <a:pPr lvl="0"/>
            <a:fld id="{67E5BFFC-6FD6-48FD-BA2A-B2C1492C82B3}" type="datetime1">
              <a:rPr lang="en-GB"/>
              <a:pPr lvl="0"/>
              <a:t>22/10/2025</a:t>
            </a:fld>
            <a:endParaRPr lang="en-GB"/>
          </a:p>
        </p:txBody>
      </p:sp>
      <p:sp>
        <p:nvSpPr>
          <p:cNvPr id="5" name="Footer Placeholder 4">
            <a:extLst>
              <a:ext uri="{FF2B5EF4-FFF2-40B4-BE49-F238E27FC236}">
                <a16:creationId xmlns:a16="http://schemas.microsoft.com/office/drawing/2014/main" id="{99DB590E-73F0-4966-3543-29FC3A7140CD}"/>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A71A90AE-B616-FD9B-488C-393794DAC2D5}"/>
              </a:ext>
            </a:extLst>
          </p:cNvPr>
          <p:cNvSpPr txBox="1">
            <a:spLocks noGrp="1"/>
          </p:cNvSpPr>
          <p:nvPr>
            <p:ph type="sldNum" sz="quarter" idx="8"/>
          </p:nvPr>
        </p:nvSpPr>
        <p:spPr/>
        <p:txBody>
          <a:bodyPr/>
          <a:lstStyle>
            <a:lvl1pPr>
              <a:defRPr/>
            </a:lvl1pPr>
          </a:lstStyle>
          <a:p>
            <a:pPr lvl="0"/>
            <a:fld id="{F955E7CB-F41E-45E5-90B5-0EC88CC5DA18}" type="slidenum">
              <a:t>‹#›</a:t>
            </a:fld>
            <a:endParaRPr lang="en-GB"/>
          </a:p>
        </p:txBody>
      </p:sp>
    </p:spTree>
    <p:extLst>
      <p:ext uri="{BB962C8B-B14F-4D97-AF65-F5344CB8AC3E}">
        <p14:creationId xmlns:p14="http://schemas.microsoft.com/office/powerpoint/2010/main" val="2431101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3AF6CE3-6761-7D1D-52C5-68EE8A44C919}"/>
              </a:ext>
            </a:extLst>
          </p:cNvPr>
          <p:cNvSpPr>
            <a:spLocks noChangeArrowheads="1"/>
          </p:cNvSpPr>
          <p:nvPr/>
        </p:nvSpPr>
        <p:spPr bwMode="auto">
          <a:xfrm>
            <a:off x="0" y="0"/>
            <a:ext cx="12192000" cy="6858000"/>
          </a:xfrm>
          <a:prstGeom prst="rect">
            <a:avLst/>
          </a:prstGeom>
          <a:solidFill>
            <a:srgbClr val="005EB8"/>
          </a:solidFill>
          <a:ln>
            <a:noFill/>
          </a:ln>
        </p:spPr>
        <p:txBody>
          <a:bodyPr anchor="ctr" anchorCtr="1"/>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defRPr/>
            </a:pPr>
            <a:endParaRPr lang="en-GB" altLang="en-US">
              <a:solidFill>
                <a:srgbClr val="FFFFFF"/>
              </a:solidFill>
              <a:latin typeface="Arial" panose="020B0604020202020204" pitchFamily="34" charset="0"/>
            </a:endParaRPr>
          </a:p>
        </p:txBody>
      </p:sp>
      <p:pic>
        <p:nvPicPr>
          <p:cNvPr id="3" name="Picture 7" descr="A black and white logo&#10;&#10;Description automatically generated">
            <a:extLst>
              <a:ext uri="{FF2B5EF4-FFF2-40B4-BE49-F238E27FC236}">
                <a16:creationId xmlns:a16="http://schemas.microsoft.com/office/drawing/2014/main" id="{659B5DA3-E950-EEF8-5B83-4F7F74CDA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1713" y="342900"/>
            <a:ext cx="19304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noGrp="1"/>
          </p:cNvSpPr>
          <p:nvPr>
            <p:ph type="title"/>
          </p:nvPr>
        </p:nvSpPr>
        <p:spPr>
          <a:xfrm>
            <a:off x="838203" y="1470510"/>
            <a:ext cx="10515600" cy="896989"/>
          </a:xfrm>
        </p:spPr>
        <p:txBody>
          <a:bodyPr/>
          <a:lstStyle>
            <a:lvl1pPr>
              <a:defRPr>
                <a:solidFill>
                  <a:srgbClr val="FFFFFF"/>
                </a:solidFill>
              </a:defRPr>
            </a:lvl1pPr>
          </a:lstStyle>
          <a:p>
            <a:pPr lvl="0"/>
            <a:r>
              <a:rPr lang="en-GB"/>
              <a:t>Click to edit Master title style</a:t>
            </a:r>
          </a:p>
        </p:txBody>
      </p:sp>
      <p:sp>
        <p:nvSpPr>
          <p:cNvPr id="5" name="Content Placeholder 2"/>
          <p:cNvSpPr txBox="1">
            <a:spLocks noGrp="1"/>
          </p:cNvSpPr>
          <p:nvPr>
            <p:ph idx="1"/>
          </p:nvPr>
        </p:nvSpPr>
        <p:spPr>
          <a:xfrm>
            <a:off x="838203" y="2397757"/>
            <a:ext cx="10515600" cy="3779206"/>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Date Placeholder 3">
            <a:extLst>
              <a:ext uri="{FF2B5EF4-FFF2-40B4-BE49-F238E27FC236}">
                <a16:creationId xmlns:a16="http://schemas.microsoft.com/office/drawing/2014/main" id="{EF8A5E21-D9E1-85A8-4AA9-9A0EB8730C24}"/>
              </a:ext>
            </a:extLst>
          </p:cNvPr>
          <p:cNvSpPr txBox="1">
            <a:spLocks noGrp="1"/>
          </p:cNvSpPr>
          <p:nvPr>
            <p:ph type="dt" sz="half" idx="10"/>
          </p:nvPr>
        </p:nvSpPr>
        <p:spPr/>
        <p:txBody>
          <a:bodyPr/>
          <a:lstStyle>
            <a:lvl1pPr>
              <a:defRPr>
                <a:solidFill>
                  <a:srgbClr val="FFFFFF"/>
                </a:solidFill>
              </a:defRPr>
            </a:lvl1pPr>
          </a:lstStyle>
          <a:p>
            <a:pPr>
              <a:defRPr/>
            </a:pPr>
            <a:fld id="{E1EFB642-8AA4-4E3E-ACFA-9A6E83DAB9FD}" type="datetime1">
              <a:rPr lang="en-US"/>
              <a:pPr>
                <a:defRPr/>
              </a:pPr>
              <a:t>10/22/2025</a:t>
            </a:fld>
            <a:endParaRPr/>
          </a:p>
        </p:txBody>
      </p:sp>
      <p:sp>
        <p:nvSpPr>
          <p:cNvPr id="7" name="Footer Placeholder 4">
            <a:extLst>
              <a:ext uri="{FF2B5EF4-FFF2-40B4-BE49-F238E27FC236}">
                <a16:creationId xmlns:a16="http://schemas.microsoft.com/office/drawing/2014/main" id="{C20FC66B-709C-DF73-C965-304DCE55D736}"/>
              </a:ext>
            </a:extLst>
          </p:cNvPr>
          <p:cNvSpPr txBox="1">
            <a:spLocks noGrp="1"/>
          </p:cNvSpPr>
          <p:nvPr>
            <p:ph type="ftr" sz="quarter" idx="11"/>
          </p:nvPr>
        </p:nvSpPr>
        <p:spPr/>
        <p:txBody>
          <a:bodyPr/>
          <a:lstStyle>
            <a:lvl1pPr>
              <a:defRPr>
                <a:solidFill>
                  <a:srgbClr val="FFFFFF"/>
                </a:solidFill>
              </a:defRPr>
            </a:lvl1pPr>
          </a:lstStyle>
          <a:p>
            <a:pPr>
              <a:defRPr/>
            </a:pPr>
            <a:endParaRPr/>
          </a:p>
        </p:txBody>
      </p:sp>
      <p:sp>
        <p:nvSpPr>
          <p:cNvPr id="8" name="Slide Number Placeholder 5">
            <a:extLst>
              <a:ext uri="{FF2B5EF4-FFF2-40B4-BE49-F238E27FC236}">
                <a16:creationId xmlns:a16="http://schemas.microsoft.com/office/drawing/2014/main" id="{2383B57A-FCE1-485F-E4E0-2AE5A512D27F}"/>
              </a:ext>
            </a:extLst>
          </p:cNvPr>
          <p:cNvSpPr txBox="1">
            <a:spLocks noGrp="1"/>
          </p:cNvSpPr>
          <p:nvPr>
            <p:ph type="sldNum" sz="quarter" idx="12"/>
          </p:nvPr>
        </p:nvSpPr>
        <p:spPr/>
        <p:txBody>
          <a:bodyPr/>
          <a:lstStyle>
            <a:lvl1pPr>
              <a:defRPr>
                <a:solidFill>
                  <a:srgbClr val="FFFFFF"/>
                </a:solidFill>
              </a:defRPr>
            </a:lvl1pPr>
          </a:lstStyle>
          <a:p>
            <a:pPr>
              <a:defRPr/>
            </a:pPr>
            <a:fld id="{42663BCF-86BF-400C-A328-30560624B1A3}" type="slidenum">
              <a:rPr/>
              <a:pPr>
                <a:defRPr/>
              </a:pPr>
              <a:t>‹#›</a:t>
            </a:fld>
            <a:endParaRPr/>
          </a:p>
        </p:txBody>
      </p:sp>
    </p:spTree>
    <p:extLst>
      <p:ext uri="{BB962C8B-B14F-4D97-AF65-F5344CB8AC3E}">
        <p14:creationId xmlns:p14="http://schemas.microsoft.com/office/powerpoint/2010/main" val="317578187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2" name="Picture 6" descr="A black and blue sign with white text&#10;&#10;Description automatically generated">
            <a:extLst>
              <a:ext uri="{FF2B5EF4-FFF2-40B4-BE49-F238E27FC236}">
                <a16:creationId xmlns:a16="http://schemas.microsoft.com/office/drawing/2014/main" id="{AD6C3FF5-A03E-5279-5C3A-9BCDAC6E1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5200" y="306388"/>
            <a:ext cx="200183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noGrp="1"/>
          </p:cNvSpPr>
          <p:nvPr>
            <p:ph type="title"/>
          </p:nvPr>
        </p:nvSpPr>
        <p:spPr>
          <a:xfrm>
            <a:off x="838203" y="1470510"/>
            <a:ext cx="10515600" cy="896989"/>
          </a:xfrm>
        </p:spPr>
        <p:txBody>
          <a:bodyPr/>
          <a:lstStyle>
            <a:lvl1pPr>
              <a:defRPr/>
            </a:lvl1pPr>
          </a:lstStyle>
          <a:p>
            <a:pPr lvl="0"/>
            <a:r>
              <a:rPr lang="en-GB"/>
              <a:t>Click to edit Master title style</a:t>
            </a:r>
          </a:p>
        </p:txBody>
      </p:sp>
      <p:sp>
        <p:nvSpPr>
          <p:cNvPr id="4" name="Content Placeholder 2"/>
          <p:cNvSpPr txBox="1">
            <a:spLocks noGrp="1"/>
          </p:cNvSpPr>
          <p:nvPr>
            <p:ph idx="1"/>
          </p:nvPr>
        </p:nvSpPr>
        <p:spPr>
          <a:xfrm>
            <a:off x="838203" y="2397757"/>
            <a:ext cx="10515600" cy="377920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3">
            <a:extLst>
              <a:ext uri="{FF2B5EF4-FFF2-40B4-BE49-F238E27FC236}">
                <a16:creationId xmlns:a16="http://schemas.microsoft.com/office/drawing/2014/main" id="{A3DA1C67-9A9F-AAFE-A9E9-2B2511EAFB84}"/>
              </a:ext>
            </a:extLst>
          </p:cNvPr>
          <p:cNvSpPr txBox="1">
            <a:spLocks noGrp="1"/>
          </p:cNvSpPr>
          <p:nvPr>
            <p:ph type="dt" sz="half" idx="10"/>
          </p:nvPr>
        </p:nvSpPr>
        <p:spPr/>
        <p:txBody>
          <a:bodyPr/>
          <a:lstStyle>
            <a:lvl1pPr>
              <a:defRPr>
                <a:solidFill>
                  <a:srgbClr val="231F20"/>
                </a:solidFill>
              </a:defRPr>
            </a:lvl1pPr>
          </a:lstStyle>
          <a:p>
            <a:pPr>
              <a:defRPr/>
            </a:pPr>
            <a:fld id="{6FE294AC-D9E3-4FDA-8937-74081E731941}" type="datetime1">
              <a:rPr lang="en-US"/>
              <a:pPr>
                <a:defRPr/>
              </a:pPr>
              <a:t>10/22/2025</a:t>
            </a:fld>
            <a:endParaRPr/>
          </a:p>
        </p:txBody>
      </p:sp>
      <p:sp>
        <p:nvSpPr>
          <p:cNvPr id="6" name="Footer Placeholder 4">
            <a:extLst>
              <a:ext uri="{FF2B5EF4-FFF2-40B4-BE49-F238E27FC236}">
                <a16:creationId xmlns:a16="http://schemas.microsoft.com/office/drawing/2014/main" id="{5A996826-6E33-139D-DBF7-284A8A67F627}"/>
              </a:ext>
            </a:extLst>
          </p:cNvPr>
          <p:cNvSpPr txBox="1">
            <a:spLocks noGrp="1"/>
          </p:cNvSpPr>
          <p:nvPr>
            <p:ph type="ftr" sz="quarter" idx="11"/>
          </p:nvPr>
        </p:nvSpPr>
        <p:spPr/>
        <p:txBody>
          <a:bodyPr/>
          <a:lstStyle>
            <a:lvl1pPr>
              <a:defRPr>
                <a:solidFill>
                  <a:srgbClr val="231F20"/>
                </a:solidFill>
              </a:defRPr>
            </a:lvl1pPr>
          </a:lstStyle>
          <a:p>
            <a:pPr>
              <a:defRPr/>
            </a:pPr>
            <a:endParaRPr/>
          </a:p>
        </p:txBody>
      </p:sp>
      <p:sp>
        <p:nvSpPr>
          <p:cNvPr id="7" name="Slide Number Placeholder 5">
            <a:extLst>
              <a:ext uri="{FF2B5EF4-FFF2-40B4-BE49-F238E27FC236}">
                <a16:creationId xmlns:a16="http://schemas.microsoft.com/office/drawing/2014/main" id="{B6A71A29-B144-6017-3748-AEF98F2C8F53}"/>
              </a:ext>
            </a:extLst>
          </p:cNvPr>
          <p:cNvSpPr txBox="1">
            <a:spLocks noGrp="1"/>
          </p:cNvSpPr>
          <p:nvPr>
            <p:ph type="sldNum" sz="quarter" idx="12"/>
          </p:nvPr>
        </p:nvSpPr>
        <p:spPr/>
        <p:txBody>
          <a:bodyPr/>
          <a:lstStyle>
            <a:lvl1pPr>
              <a:defRPr>
                <a:solidFill>
                  <a:srgbClr val="231F20"/>
                </a:solidFill>
              </a:defRPr>
            </a:lvl1pPr>
          </a:lstStyle>
          <a:p>
            <a:pPr>
              <a:defRPr/>
            </a:pPr>
            <a:fld id="{18C9358F-55A9-4D14-8706-8E9EBB033891}" type="slidenum">
              <a:rPr/>
              <a:pPr>
                <a:defRPr/>
              </a:pPr>
              <a:t>‹#›</a:t>
            </a:fld>
            <a:endParaRPr/>
          </a:p>
        </p:txBody>
      </p:sp>
    </p:spTree>
    <p:extLst>
      <p:ext uri="{BB962C8B-B14F-4D97-AF65-F5344CB8AC3E}">
        <p14:creationId xmlns:p14="http://schemas.microsoft.com/office/powerpoint/2010/main" val="730680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838203" y="1470510"/>
            <a:ext cx="10515600" cy="896989"/>
          </a:xfrm>
        </p:spPr>
        <p:txBody>
          <a:bodyPr/>
          <a:lstStyle>
            <a:lvl1pPr>
              <a:defRPr/>
            </a:lvl1pPr>
          </a:lstStyle>
          <a:p>
            <a:pPr lvl="0"/>
            <a:r>
              <a:rPr lang="en-GB"/>
              <a:t>Click to edit Master title style</a:t>
            </a:r>
          </a:p>
        </p:txBody>
      </p:sp>
      <p:sp>
        <p:nvSpPr>
          <p:cNvPr id="3" name="Content Placeholder 2"/>
          <p:cNvSpPr txBox="1">
            <a:spLocks noGrp="1"/>
          </p:cNvSpPr>
          <p:nvPr>
            <p:ph idx="1"/>
          </p:nvPr>
        </p:nvSpPr>
        <p:spPr>
          <a:xfrm>
            <a:off x="838203" y="2397757"/>
            <a:ext cx="10515600" cy="377920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C2156E8-083B-CEB7-BCE5-6A139C6FD40B}"/>
              </a:ext>
            </a:extLst>
          </p:cNvPr>
          <p:cNvSpPr txBox="1">
            <a:spLocks noGrp="1"/>
          </p:cNvSpPr>
          <p:nvPr>
            <p:ph type="dt" sz="half" idx="10"/>
          </p:nvPr>
        </p:nvSpPr>
        <p:spPr/>
        <p:txBody>
          <a:bodyPr/>
          <a:lstStyle>
            <a:lvl1pPr>
              <a:defRPr>
                <a:solidFill>
                  <a:srgbClr val="231F20"/>
                </a:solidFill>
              </a:defRPr>
            </a:lvl1pPr>
          </a:lstStyle>
          <a:p>
            <a:pPr>
              <a:defRPr/>
            </a:pPr>
            <a:fld id="{41BEB428-7E3D-4863-8FB4-1EC96002589C}" type="datetime1">
              <a:rPr lang="en-US"/>
              <a:pPr>
                <a:defRPr/>
              </a:pPr>
              <a:t>10/22/2025</a:t>
            </a:fld>
            <a:endParaRPr/>
          </a:p>
        </p:txBody>
      </p:sp>
      <p:sp>
        <p:nvSpPr>
          <p:cNvPr id="5" name="Footer Placeholder 4">
            <a:extLst>
              <a:ext uri="{FF2B5EF4-FFF2-40B4-BE49-F238E27FC236}">
                <a16:creationId xmlns:a16="http://schemas.microsoft.com/office/drawing/2014/main" id="{54D3F4BE-47E1-8C61-40C7-D9100197C727}"/>
              </a:ext>
            </a:extLst>
          </p:cNvPr>
          <p:cNvSpPr txBox="1">
            <a:spLocks noGrp="1"/>
          </p:cNvSpPr>
          <p:nvPr>
            <p:ph type="ftr" sz="quarter" idx="11"/>
          </p:nvPr>
        </p:nvSpPr>
        <p:spPr/>
        <p:txBody>
          <a:bodyPr/>
          <a:lstStyle>
            <a:lvl1pPr>
              <a:defRPr>
                <a:solidFill>
                  <a:srgbClr val="231F20"/>
                </a:solidFill>
              </a:defRPr>
            </a:lvl1pPr>
          </a:lstStyle>
          <a:p>
            <a:pPr>
              <a:defRPr/>
            </a:pPr>
            <a:endParaRPr/>
          </a:p>
        </p:txBody>
      </p:sp>
      <p:sp>
        <p:nvSpPr>
          <p:cNvPr id="6" name="Slide Number Placeholder 5">
            <a:extLst>
              <a:ext uri="{FF2B5EF4-FFF2-40B4-BE49-F238E27FC236}">
                <a16:creationId xmlns:a16="http://schemas.microsoft.com/office/drawing/2014/main" id="{693FE441-6B9E-061D-9354-D1D6793BBBE7}"/>
              </a:ext>
            </a:extLst>
          </p:cNvPr>
          <p:cNvSpPr txBox="1">
            <a:spLocks noGrp="1"/>
          </p:cNvSpPr>
          <p:nvPr>
            <p:ph type="sldNum" sz="quarter" idx="12"/>
          </p:nvPr>
        </p:nvSpPr>
        <p:spPr/>
        <p:txBody>
          <a:bodyPr/>
          <a:lstStyle>
            <a:lvl1pPr>
              <a:defRPr>
                <a:solidFill>
                  <a:srgbClr val="231F20"/>
                </a:solidFill>
              </a:defRPr>
            </a:lvl1pPr>
          </a:lstStyle>
          <a:p>
            <a:pPr>
              <a:defRPr/>
            </a:pPr>
            <a:fld id="{D0568D30-5A3D-4CB6-A7C1-DF54F428C481}" type="slidenum">
              <a:rPr/>
              <a:pPr>
                <a:defRPr/>
              </a:pPr>
              <a:t>‹#›</a:t>
            </a:fld>
            <a:endParaRPr/>
          </a:p>
        </p:txBody>
      </p:sp>
    </p:spTree>
    <p:extLst>
      <p:ext uri="{BB962C8B-B14F-4D97-AF65-F5344CB8AC3E}">
        <p14:creationId xmlns:p14="http://schemas.microsoft.com/office/powerpoint/2010/main" val="1945023016"/>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2" name="Title 1"/>
          <p:cNvSpPr>
            <a:spLocks noGrp="1"/>
          </p:cNvSpPr>
          <p:nvPr>
            <p:ph type="ctrTitle"/>
          </p:nvPr>
        </p:nvSpPr>
        <p:spPr>
          <a:xfrm>
            <a:off x="1524000" y="1122363"/>
            <a:ext cx="9144000" cy="2387600"/>
          </a:xfrm>
        </p:spPr>
        <p:txBody>
          <a:bodyPr anchor="b">
            <a:normAutofit/>
          </a:bodyPr>
          <a:lstStyle>
            <a:lvl1pPr algn="ctr">
              <a:defRPr sz="54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solidFill>
                  <a:schemeClr val="bg1"/>
                </a:solidFill>
              </a:defRPr>
            </a:lvl1pPr>
          </a:lstStyle>
          <a:p>
            <a:fld id="{73148466-6F2C-4F91-B1A5-A35FE48319E1}" type="datetimeFigureOut">
              <a:rPr lang="en-GB" smtClean="0"/>
              <a:pPr/>
              <a:t>22/10/2025</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F8591E6-7F98-4332-8299-F9FC5A32DAA2}" type="slidenum">
              <a:rPr lang="en-GB" smtClean="0"/>
              <a:pPr/>
              <a:t>‹#›</a:t>
            </a:fld>
            <a:endParaRPr lang="en-GB" dirty="0"/>
          </a:p>
        </p:txBody>
      </p:sp>
      <p:pic>
        <p:nvPicPr>
          <p:cNvPr id="11" name="Picture 10" descr="A black and white logo&#10;&#10;Description automatically generated">
            <a:extLst>
              <a:ext uri="{FF2B5EF4-FFF2-40B4-BE49-F238E27FC236}">
                <a16:creationId xmlns:a16="http://schemas.microsoft.com/office/drawing/2014/main" id="{EE328097-0DAC-9397-AA45-B458BF8889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91062" y="342898"/>
            <a:ext cx="1931025" cy="977359"/>
          </a:xfrm>
          <a:prstGeom prst="rect">
            <a:avLst/>
          </a:prstGeom>
        </p:spPr>
      </p:pic>
    </p:spTree>
    <p:extLst>
      <p:ext uri="{BB962C8B-B14F-4D97-AF65-F5344CB8AC3E}">
        <p14:creationId xmlns:p14="http://schemas.microsoft.com/office/powerpoint/2010/main" val="4195121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lum bright="70000" contras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normAutofit/>
          </a:bodyPr>
          <a:lstStyle>
            <a:lvl1pPr algn="ctr">
              <a:defRPr sz="5400">
                <a:solidFill>
                  <a:srgbClr val="005EB8"/>
                </a:solidFill>
              </a:defRPr>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solidFill>
                  <a:schemeClr val="tx1"/>
                </a:solidFill>
              </a:defRPr>
            </a:lvl1pPr>
          </a:lstStyle>
          <a:p>
            <a:fld id="{73148466-6F2C-4F91-B1A5-A35FE48319E1}" type="datetimeFigureOut">
              <a:rPr lang="en-GB" smtClean="0"/>
              <a:pPr/>
              <a:t>22/10/2025</a:t>
            </a:fld>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8591E6-7F98-4332-8299-F9FC5A32DAA2}" type="slidenum">
              <a:rPr lang="en-GB" smtClean="0"/>
              <a:pPr/>
              <a:t>‹#›</a:t>
            </a:fld>
            <a:endParaRPr lang="en-GB" dirty="0"/>
          </a:p>
        </p:txBody>
      </p:sp>
      <p:pic>
        <p:nvPicPr>
          <p:cNvPr id="10" name="Picture 9" descr="A black and blue sign with white text&#10;&#10;Description automatically generated">
            <a:extLst>
              <a:ext uri="{FF2B5EF4-FFF2-40B4-BE49-F238E27FC236}">
                <a16:creationId xmlns:a16="http://schemas.microsoft.com/office/drawing/2014/main" id="{6953D2E2-C06F-30B6-DEE4-F4F627890D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5355" y="306753"/>
            <a:ext cx="2002438" cy="1013504"/>
          </a:xfrm>
          <a:prstGeom prst="rect">
            <a:avLst/>
          </a:prstGeom>
        </p:spPr>
      </p:pic>
    </p:spTree>
    <p:extLst>
      <p:ext uri="{BB962C8B-B14F-4D97-AF65-F5344CB8AC3E}">
        <p14:creationId xmlns:p14="http://schemas.microsoft.com/office/powerpoint/2010/main" val="2877192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p:cNvSpPr>
            <a:spLocks noGrp="1"/>
          </p:cNvSpPr>
          <p:nvPr>
            <p:ph type="ctrTitle"/>
          </p:nvPr>
        </p:nvSpPr>
        <p:spPr>
          <a:xfrm>
            <a:off x="1524000" y="1122363"/>
            <a:ext cx="9144000" cy="2387600"/>
          </a:xfrm>
        </p:spPr>
        <p:txBody>
          <a:bodyPr anchor="b">
            <a:normAutofit/>
          </a:bodyPr>
          <a:lstStyle>
            <a:lvl1pPr algn="ctr">
              <a:defRPr sz="5400">
                <a:solidFill>
                  <a:schemeClr val="bg1"/>
                </a:solidFill>
              </a:defRPr>
            </a:lvl1pPr>
          </a:lstStyle>
          <a:p>
            <a:r>
              <a:rPr lang="en-US"/>
              <a:t>Click to edit Master title style</a:t>
            </a:r>
            <a:endParaRPr lang="en-GB" dirty="0"/>
          </a:p>
        </p:txBody>
      </p:sp>
      <p:sp>
        <p:nvSpPr>
          <p:cNvPr id="9"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fld id="{73148466-6F2C-4F91-B1A5-A35FE48319E1}" type="datetimeFigureOut">
              <a:rPr lang="en-GB" smtClean="0"/>
              <a:pPr/>
              <a:t>22/10/2025</a:t>
            </a:fld>
            <a:endParaRPr lang="en-GB" dirty="0"/>
          </a:p>
        </p:txBody>
      </p:sp>
      <p:sp>
        <p:nvSpPr>
          <p:cNvPr id="11" name="Footer Placeholder 4"/>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GB" dirty="0"/>
          </a:p>
        </p:txBody>
      </p:sp>
      <p:sp>
        <p:nvSpPr>
          <p:cNvPr id="12" name="Slide Number Placeholder 5"/>
          <p:cNvSpPr>
            <a:spLocks noGrp="1"/>
          </p:cNvSpPr>
          <p:nvPr>
            <p:ph type="sldNum" sz="quarter" idx="12"/>
          </p:nvPr>
        </p:nvSpPr>
        <p:spPr>
          <a:xfrm>
            <a:off x="8610600" y="6356350"/>
            <a:ext cx="2743200" cy="365125"/>
          </a:xfrm>
        </p:spPr>
        <p:txBody>
          <a:bodyPr/>
          <a:lstStyle>
            <a:lvl1pPr>
              <a:defRPr>
                <a:solidFill>
                  <a:schemeClr val="bg1"/>
                </a:solidFill>
              </a:defRPr>
            </a:lvl1pPr>
          </a:lstStyle>
          <a:p>
            <a:fld id="{4F8591E6-7F98-4332-8299-F9FC5A32DAA2}" type="slidenum">
              <a:rPr lang="en-GB" smtClean="0"/>
              <a:pPr/>
              <a:t>‹#›</a:t>
            </a:fld>
            <a:endParaRPr lang="en-GB" dirty="0"/>
          </a:p>
        </p:txBody>
      </p:sp>
      <p:pic>
        <p:nvPicPr>
          <p:cNvPr id="2" name="Picture 1" descr="A black and white logo&#10;&#10;Description automatically generated">
            <a:extLst>
              <a:ext uri="{FF2B5EF4-FFF2-40B4-BE49-F238E27FC236}">
                <a16:creationId xmlns:a16="http://schemas.microsoft.com/office/drawing/2014/main" id="{7E54D075-D288-D8FE-6BC5-C1E11E601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1062" y="342898"/>
            <a:ext cx="1931025" cy="977359"/>
          </a:xfrm>
          <a:prstGeom prst="rect">
            <a:avLst/>
          </a:prstGeom>
        </p:spPr>
      </p:pic>
    </p:spTree>
    <p:extLst>
      <p:ext uri="{BB962C8B-B14F-4D97-AF65-F5344CB8AC3E}">
        <p14:creationId xmlns:p14="http://schemas.microsoft.com/office/powerpoint/2010/main" val="37562194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itle 1"/>
          <p:cNvSpPr>
            <a:spLocks noGrp="1"/>
          </p:cNvSpPr>
          <p:nvPr>
            <p:ph type="ctrTitle"/>
          </p:nvPr>
        </p:nvSpPr>
        <p:spPr>
          <a:xfrm>
            <a:off x="1524000" y="1122363"/>
            <a:ext cx="9144000" cy="2387600"/>
          </a:xfrm>
        </p:spPr>
        <p:txBody>
          <a:bodyPr anchor="b">
            <a:normAutofit/>
          </a:bodyPr>
          <a:lstStyle>
            <a:lvl1pPr algn="ctr">
              <a:defRPr sz="5400">
                <a:solidFill>
                  <a:schemeClr val="tx1"/>
                </a:solidFill>
              </a:defRPr>
            </a:lvl1pPr>
          </a:lstStyle>
          <a:p>
            <a:r>
              <a:rPr lang="en-US"/>
              <a:t>Click to edit Master title style</a:t>
            </a:r>
            <a:endParaRPr lang="en-GB" dirty="0"/>
          </a:p>
        </p:txBody>
      </p:sp>
      <p:sp>
        <p:nvSpPr>
          <p:cNvPr id="9"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Date Placeholder 3"/>
          <p:cNvSpPr>
            <a:spLocks noGrp="1"/>
          </p:cNvSpPr>
          <p:nvPr>
            <p:ph type="dt" sz="half" idx="10"/>
          </p:nvPr>
        </p:nvSpPr>
        <p:spPr>
          <a:xfrm>
            <a:off x="838200" y="6356350"/>
            <a:ext cx="2743200" cy="365125"/>
          </a:xfrm>
        </p:spPr>
        <p:txBody>
          <a:bodyPr/>
          <a:lstStyle>
            <a:lvl1pPr>
              <a:defRPr>
                <a:solidFill>
                  <a:schemeClr val="tx1"/>
                </a:solidFill>
              </a:defRPr>
            </a:lvl1pPr>
          </a:lstStyle>
          <a:p>
            <a:fld id="{73148466-6F2C-4F91-B1A5-A35FE48319E1}" type="datetimeFigureOut">
              <a:rPr lang="en-GB" smtClean="0"/>
              <a:pPr/>
              <a:t>22/10/2025</a:t>
            </a:fld>
            <a:endParaRPr lang="en-GB" dirty="0"/>
          </a:p>
        </p:txBody>
      </p:sp>
      <p:sp>
        <p:nvSpPr>
          <p:cNvPr id="11" name="Footer Placeholder 4"/>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GB" dirty="0"/>
          </a:p>
        </p:txBody>
      </p:sp>
      <p:sp>
        <p:nvSpPr>
          <p:cNvPr id="12" name="Slide Number Placeholder 5"/>
          <p:cNvSpPr>
            <a:spLocks noGrp="1"/>
          </p:cNvSpPr>
          <p:nvPr>
            <p:ph type="sldNum" sz="quarter" idx="12"/>
          </p:nvPr>
        </p:nvSpPr>
        <p:spPr>
          <a:xfrm>
            <a:off x="8610600" y="6356350"/>
            <a:ext cx="2743200" cy="365125"/>
          </a:xfrm>
        </p:spPr>
        <p:txBody>
          <a:bodyPr/>
          <a:lstStyle>
            <a:lvl1pPr>
              <a:defRPr>
                <a:solidFill>
                  <a:schemeClr val="tx1"/>
                </a:solidFill>
              </a:defRPr>
            </a:lvl1pPr>
          </a:lstStyle>
          <a:p>
            <a:fld id="{4F8591E6-7F98-4332-8299-F9FC5A32DAA2}" type="slidenum">
              <a:rPr lang="en-GB" smtClean="0"/>
              <a:pPr/>
              <a:t>‹#›</a:t>
            </a:fld>
            <a:endParaRPr lang="en-GB" dirty="0"/>
          </a:p>
        </p:txBody>
      </p:sp>
      <p:pic>
        <p:nvPicPr>
          <p:cNvPr id="3" name="Picture 2" descr="A black and blue sign with white text&#10;&#10;Description automatically generated">
            <a:extLst>
              <a:ext uri="{FF2B5EF4-FFF2-40B4-BE49-F238E27FC236}">
                <a16:creationId xmlns:a16="http://schemas.microsoft.com/office/drawing/2014/main" id="{F008E838-9D4D-81D1-59C1-4827FCE089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5355" y="306753"/>
            <a:ext cx="2002438" cy="1013504"/>
          </a:xfrm>
          <a:prstGeom prst="rect">
            <a:avLst/>
          </a:prstGeom>
        </p:spPr>
      </p:pic>
    </p:spTree>
    <p:extLst>
      <p:ext uri="{BB962C8B-B14F-4D97-AF65-F5344CB8AC3E}">
        <p14:creationId xmlns:p14="http://schemas.microsoft.com/office/powerpoint/2010/main" val="1805217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838200" y="1470514"/>
            <a:ext cx="10515600" cy="896993"/>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838200" y="2397759"/>
            <a:ext cx="10515600" cy="37792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solidFill>
                  <a:schemeClr val="bg1"/>
                </a:solidFill>
              </a:defRPr>
            </a:lvl1pPr>
          </a:lstStyle>
          <a:p>
            <a:fld id="{73148466-6F2C-4F91-B1A5-A35FE48319E1}" type="datetimeFigureOut">
              <a:rPr lang="en-GB" smtClean="0"/>
              <a:pPr/>
              <a:t>22/10/2025</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F8591E6-7F98-4332-8299-F9FC5A32DAA2}" type="slidenum">
              <a:rPr lang="en-GB" smtClean="0"/>
              <a:pPr/>
              <a:t>‹#›</a:t>
            </a:fld>
            <a:endParaRPr lang="en-GB" dirty="0"/>
          </a:p>
        </p:txBody>
      </p:sp>
      <p:pic>
        <p:nvPicPr>
          <p:cNvPr id="10" name="Picture 9" descr="A black and white logo&#10;&#10;Description automatically generated">
            <a:extLst>
              <a:ext uri="{FF2B5EF4-FFF2-40B4-BE49-F238E27FC236}">
                <a16:creationId xmlns:a16="http://schemas.microsoft.com/office/drawing/2014/main" id="{842D3973-B409-F77F-BE62-D9FE478C37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1062" y="342898"/>
            <a:ext cx="1931025" cy="977359"/>
          </a:xfrm>
          <a:prstGeom prst="rect">
            <a:avLst/>
          </a:prstGeom>
        </p:spPr>
      </p:pic>
    </p:spTree>
    <p:extLst>
      <p:ext uri="{BB962C8B-B14F-4D97-AF65-F5344CB8AC3E}">
        <p14:creationId xmlns:p14="http://schemas.microsoft.com/office/powerpoint/2010/main" val="18553611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70514"/>
            <a:ext cx="10515600" cy="896993"/>
          </a:xfrm>
        </p:spPr>
        <p:txBody>
          <a:bodyPr/>
          <a:lstStyle>
            <a:lvl1pPr>
              <a:defRPr>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a:xfrm>
            <a:off x="838200" y="2397759"/>
            <a:ext cx="10515600" cy="37792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solidFill>
                  <a:schemeClr val="tx1"/>
                </a:solidFill>
              </a:defRPr>
            </a:lvl1pPr>
          </a:lstStyle>
          <a:p>
            <a:fld id="{73148466-6F2C-4F91-B1A5-A35FE48319E1}" type="datetimeFigureOut">
              <a:rPr lang="en-GB" smtClean="0"/>
              <a:pPr/>
              <a:t>22/10/2025</a:t>
            </a:fld>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8591E6-7F98-4332-8299-F9FC5A32DAA2}" type="slidenum">
              <a:rPr lang="en-GB" smtClean="0"/>
              <a:pPr/>
              <a:t>‹#›</a:t>
            </a:fld>
            <a:endParaRPr lang="en-GB" dirty="0"/>
          </a:p>
        </p:txBody>
      </p:sp>
      <p:pic>
        <p:nvPicPr>
          <p:cNvPr id="7" name="Picture 6" descr="A black and blue sign with white text&#10;&#10;Description automatically generated">
            <a:extLst>
              <a:ext uri="{FF2B5EF4-FFF2-40B4-BE49-F238E27FC236}">
                <a16:creationId xmlns:a16="http://schemas.microsoft.com/office/drawing/2014/main" id="{1965AB9E-E516-1479-C347-48B64F32CE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5355" y="306753"/>
            <a:ext cx="2002438" cy="1013504"/>
          </a:xfrm>
          <a:prstGeom prst="rect">
            <a:avLst/>
          </a:prstGeom>
        </p:spPr>
      </p:pic>
    </p:spTree>
    <p:extLst>
      <p:ext uri="{BB962C8B-B14F-4D97-AF65-F5344CB8AC3E}">
        <p14:creationId xmlns:p14="http://schemas.microsoft.com/office/powerpoint/2010/main" val="1953038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70514"/>
            <a:ext cx="10515600" cy="896993"/>
          </a:xfrm>
        </p:spPr>
        <p:txBody>
          <a:bodyPr/>
          <a:lstStyle>
            <a:lvl1pPr>
              <a:defRPr>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a:xfrm>
            <a:off x="838200" y="2397759"/>
            <a:ext cx="10515600" cy="37792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solidFill>
                  <a:schemeClr val="tx1"/>
                </a:solidFill>
              </a:defRPr>
            </a:lvl1pPr>
          </a:lstStyle>
          <a:p>
            <a:fld id="{73148466-6F2C-4F91-B1A5-A35FE48319E1}" type="datetimeFigureOut">
              <a:rPr lang="en-GB" smtClean="0"/>
              <a:pPr/>
              <a:t>22/10/2025</a:t>
            </a:fld>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8591E6-7F98-4332-8299-F9FC5A32DAA2}" type="slidenum">
              <a:rPr lang="en-GB" smtClean="0"/>
              <a:pPr/>
              <a:t>‹#›</a:t>
            </a:fld>
            <a:endParaRPr lang="en-GB" dirty="0"/>
          </a:p>
        </p:txBody>
      </p:sp>
    </p:spTree>
    <p:extLst>
      <p:ext uri="{BB962C8B-B14F-4D97-AF65-F5344CB8AC3E}">
        <p14:creationId xmlns:p14="http://schemas.microsoft.com/office/powerpoint/2010/main" val="3454294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797C5-E95F-AB4A-9948-8E0F3BE69494}"/>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BAB4151B-ACA0-6869-87F4-A8547FCD596B}"/>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26AA6FC-1C48-1414-408F-2911C5E90FC8}"/>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4C0507-3D19-86A9-BEB2-ED0E63D36E82}"/>
              </a:ext>
            </a:extLst>
          </p:cNvPr>
          <p:cNvSpPr txBox="1">
            <a:spLocks noGrp="1"/>
          </p:cNvSpPr>
          <p:nvPr>
            <p:ph type="dt" sz="half" idx="7"/>
          </p:nvPr>
        </p:nvSpPr>
        <p:spPr/>
        <p:txBody>
          <a:bodyPr/>
          <a:lstStyle>
            <a:lvl1pPr>
              <a:defRPr/>
            </a:lvl1pPr>
          </a:lstStyle>
          <a:p>
            <a:pPr lvl="0"/>
            <a:fld id="{F2E683C7-1E98-41C3-A57A-A235D1939A70}" type="datetime1">
              <a:rPr lang="en-GB"/>
              <a:pPr lvl="0"/>
              <a:t>22/10/2025</a:t>
            </a:fld>
            <a:endParaRPr lang="en-GB"/>
          </a:p>
        </p:txBody>
      </p:sp>
      <p:sp>
        <p:nvSpPr>
          <p:cNvPr id="6" name="Footer Placeholder 5">
            <a:extLst>
              <a:ext uri="{FF2B5EF4-FFF2-40B4-BE49-F238E27FC236}">
                <a16:creationId xmlns:a16="http://schemas.microsoft.com/office/drawing/2014/main" id="{31028CE6-62E3-AE97-38F5-2382EDB342F4}"/>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833DE026-BCBB-E68E-4D1C-05105BA26620}"/>
              </a:ext>
            </a:extLst>
          </p:cNvPr>
          <p:cNvSpPr txBox="1">
            <a:spLocks noGrp="1"/>
          </p:cNvSpPr>
          <p:nvPr>
            <p:ph type="sldNum" sz="quarter" idx="8"/>
          </p:nvPr>
        </p:nvSpPr>
        <p:spPr/>
        <p:txBody>
          <a:bodyPr/>
          <a:lstStyle>
            <a:lvl1pPr>
              <a:defRPr/>
            </a:lvl1pPr>
          </a:lstStyle>
          <a:p>
            <a:pPr lvl="0"/>
            <a:fld id="{CB8F50B7-F6F7-4058-96DD-411AD6C9735B}" type="slidenum">
              <a:t>‹#›</a:t>
            </a:fld>
            <a:endParaRPr lang="en-GB"/>
          </a:p>
        </p:txBody>
      </p:sp>
    </p:spTree>
    <p:extLst>
      <p:ext uri="{BB962C8B-B14F-4D97-AF65-F5344CB8AC3E}">
        <p14:creationId xmlns:p14="http://schemas.microsoft.com/office/powerpoint/2010/main" val="33797609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2BC3D689-21A8-4733-8D14-D758F1391B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60050" y="220663"/>
            <a:ext cx="14144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14">
            <a:extLst>
              <a:ext uri="{FF2B5EF4-FFF2-40B4-BE49-F238E27FC236}">
                <a16:creationId xmlns:a16="http://schemas.microsoft.com/office/drawing/2014/main" id="{CD43DA67-92C6-4EA7-9F02-054D1718052E}"/>
              </a:ext>
            </a:extLst>
          </p:cNvPr>
          <p:cNvCxnSpPr>
            <a:cxnSpLocks noChangeShapeType="1"/>
          </p:cNvCxnSpPr>
          <p:nvPr/>
        </p:nvCxnSpPr>
        <p:spPr bwMode="auto">
          <a:xfrm>
            <a:off x="0" y="1052513"/>
            <a:ext cx="12165013" cy="0"/>
          </a:xfrm>
          <a:prstGeom prst="line">
            <a:avLst/>
          </a:prstGeom>
          <a:noFill/>
          <a:ln w="25400" algn="ctr">
            <a:solidFill>
              <a:srgbClr val="0072CE"/>
            </a:solidFill>
            <a:round/>
            <a:headEnd/>
            <a:tailEnd/>
          </a:ln>
          <a:extLst>
            <a:ext uri="{909E8E84-426E-40DD-AFC4-6F175D3DCCD1}">
              <a14:hiddenFill xmlns:a14="http://schemas.microsoft.com/office/drawing/2010/main">
                <a:noFill/>
              </a14:hiddenFill>
            </a:ext>
          </a:extLst>
        </p:spPr>
      </p:cxnSp>
      <p:pic>
        <p:nvPicPr>
          <p:cNvPr id="6" name="Picture 13">
            <a:extLst>
              <a:ext uri="{FF2B5EF4-FFF2-40B4-BE49-F238E27FC236}">
                <a16:creationId xmlns:a16="http://schemas.microsoft.com/office/drawing/2014/main" id="{AD12015E-BDF8-4C62-87F8-8BB8989F53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39238" y="3722688"/>
            <a:ext cx="302577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12610" y="2252519"/>
            <a:ext cx="9064330" cy="1470025"/>
          </a:xfrm>
        </p:spPr>
        <p:txBody>
          <a:bodyPr anchor="b">
            <a:noAutofit/>
          </a:bodyPr>
          <a:lstStyle>
            <a:lvl1pPr algn="l">
              <a:defRPr sz="4800" b="0" cap="none"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512610" y="3830962"/>
            <a:ext cx="6999710" cy="2304256"/>
          </a:xfrm>
        </p:spPr>
        <p:txBody>
          <a:bodyPr>
            <a:normAutofit/>
          </a:bodyPr>
          <a:lstStyle>
            <a:lvl1pPr marL="0" indent="0" algn="l">
              <a:buNone/>
              <a:defRPr sz="2400" b="0">
                <a:solidFill>
                  <a:schemeClr val="tx1">
                    <a:lumMod val="50000"/>
                    <a:lumOff val="50000"/>
                  </a:schemeClr>
                </a:solidFill>
                <a:latin typeface="+mj-lt"/>
              </a:defRPr>
            </a:lvl1pPr>
            <a:lvl2pPr marL="457212"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12860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89861" y="1196752"/>
            <a:ext cx="11166779" cy="1143000"/>
          </a:xfrm>
          <a:prstGeom prst="rect">
            <a:avLst/>
          </a:prstGeom>
        </p:spPr>
        <p:txBody>
          <a:bodyPr rtlCol="0">
            <a:normAutofit/>
          </a:bodyPr>
          <a:lstStyle/>
          <a:p>
            <a:r>
              <a:rPr lang="en-US"/>
              <a:t>Click to edit Master title style</a:t>
            </a:r>
          </a:p>
        </p:txBody>
      </p:sp>
      <p:sp>
        <p:nvSpPr>
          <p:cNvPr id="7" name="Text Placeholder 2"/>
          <p:cNvSpPr>
            <a:spLocks noGrp="1"/>
          </p:cNvSpPr>
          <p:nvPr>
            <p:ph idx="1"/>
          </p:nvPr>
        </p:nvSpPr>
        <p:spPr>
          <a:xfrm>
            <a:off x="689861" y="2492896"/>
            <a:ext cx="11166779" cy="4104456"/>
          </a:xfrm>
          <a:prstGeom prst="rect">
            <a:avLst/>
          </a:prstGeom>
        </p:spPr>
        <p:txBody>
          <a:bodyPr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4225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2" name="Title 1"/>
          <p:cNvSpPr>
            <a:spLocks noGrp="1"/>
          </p:cNvSpPr>
          <p:nvPr>
            <p:ph type="ctrTitle"/>
          </p:nvPr>
        </p:nvSpPr>
        <p:spPr>
          <a:xfrm>
            <a:off x="1524000" y="1122363"/>
            <a:ext cx="9144000" cy="2387600"/>
          </a:xfrm>
        </p:spPr>
        <p:txBody>
          <a:bodyPr anchor="b">
            <a:normAutofit/>
          </a:bodyPr>
          <a:lstStyle>
            <a:lvl1pPr algn="ctr">
              <a:defRPr sz="5400">
                <a:solidFill>
                  <a:schemeClr val="bg1"/>
                </a:solidFill>
              </a:defRPr>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73148466-6F2C-4F91-B1A5-A35FE48319E1}" type="datetimeFigureOut">
              <a:rPr lang="en-GB" smtClean="0"/>
              <a:pPr/>
              <a:t>22/10/2025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F8591E6-7F98-4332-8299-F9FC5A32DAA2}" type="slidenum">
              <a:rPr lang="en-GB" smtClean="0"/>
              <a:pPr/>
              <a:t>‹#›</a:t>
            </a:fld>
            <a:endParaRPr lang="en-GB"/>
          </a:p>
        </p:txBody>
      </p:sp>
      <p:pic>
        <p:nvPicPr>
          <p:cNvPr id="11" name="Picture 10" descr="A black and white logo&#10;&#10;Description automatically generated">
            <a:extLst>
              <a:ext uri="{FF2B5EF4-FFF2-40B4-BE49-F238E27FC236}">
                <a16:creationId xmlns:a16="http://schemas.microsoft.com/office/drawing/2014/main" id="{EE328097-0DAC-9397-AA45-B458BF8889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91062" y="342898"/>
            <a:ext cx="1931025" cy="977359"/>
          </a:xfrm>
          <a:prstGeom prst="rect">
            <a:avLst/>
          </a:prstGeom>
        </p:spPr>
      </p:pic>
    </p:spTree>
    <p:extLst>
      <p:ext uri="{BB962C8B-B14F-4D97-AF65-F5344CB8AC3E}">
        <p14:creationId xmlns:p14="http://schemas.microsoft.com/office/powerpoint/2010/main" val="32488535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lum bright="70000" contras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normAutofit/>
          </a:bodyPr>
          <a:lstStyle>
            <a:lvl1pPr algn="ctr">
              <a:defRPr sz="5400">
                <a:solidFill>
                  <a:srgbClr val="005EB8"/>
                </a:solidFill>
              </a:defRPr>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73148466-6F2C-4F91-B1A5-A35FE48319E1}" type="datetimeFigureOut">
              <a:rPr lang="en-GB" smtClean="0"/>
              <a:pPr/>
              <a:t>22/10/2025</a:t>
            </a:fld>
            <a:endParaRPr lang="en-GB"/>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8591E6-7F98-4332-8299-F9FC5A32DAA2}" type="slidenum">
              <a:rPr lang="en-GB" smtClean="0"/>
              <a:pPr/>
              <a:t>‹#›</a:t>
            </a:fld>
            <a:endParaRPr lang="en-GB"/>
          </a:p>
        </p:txBody>
      </p:sp>
      <p:pic>
        <p:nvPicPr>
          <p:cNvPr id="10" name="Picture 9" descr="A black and blue sign with white text&#10;&#10;Description automatically generated">
            <a:extLst>
              <a:ext uri="{FF2B5EF4-FFF2-40B4-BE49-F238E27FC236}">
                <a16:creationId xmlns:a16="http://schemas.microsoft.com/office/drawing/2014/main" id="{6953D2E2-C06F-30B6-DEE4-F4F627890D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5355" y="306753"/>
            <a:ext cx="2002438" cy="1013504"/>
          </a:xfrm>
          <a:prstGeom prst="rect">
            <a:avLst/>
          </a:prstGeom>
        </p:spPr>
      </p:pic>
    </p:spTree>
    <p:extLst>
      <p:ext uri="{BB962C8B-B14F-4D97-AF65-F5344CB8AC3E}">
        <p14:creationId xmlns:p14="http://schemas.microsoft.com/office/powerpoint/2010/main" val="1624057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p:cNvSpPr>
            <a:spLocks noGrp="1"/>
          </p:cNvSpPr>
          <p:nvPr>
            <p:ph type="ctrTitle"/>
          </p:nvPr>
        </p:nvSpPr>
        <p:spPr>
          <a:xfrm>
            <a:off x="1524000" y="1122363"/>
            <a:ext cx="9144000" cy="2387600"/>
          </a:xfrm>
        </p:spPr>
        <p:txBody>
          <a:bodyPr anchor="b">
            <a:normAutofit/>
          </a:bodyPr>
          <a:lstStyle>
            <a:lvl1pPr algn="ctr">
              <a:defRPr sz="5400">
                <a:solidFill>
                  <a:schemeClr val="bg1"/>
                </a:solidFill>
              </a:defRPr>
            </a:lvl1pPr>
          </a:lstStyle>
          <a:p>
            <a:r>
              <a:rPr lang="en-GB"/>
              <a:t>Click to edit Master title style</a:t>
            </a:r>
            <a:endParaRPr lang="en-GB" dirty="0"/>
          </a:p>
        </p:txBody>
      </p:sp>
      <p:sp>
        <p:nvSpPr>
          <p:cNvPr id="9"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0"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fld id="{73148466-6F2C-4F91-B1A5-A35FE48319E1}" type="datetimeFigureOut">
              <a:rPr lang="en-GB" smtClean="0"/>
              <a:pPr/>
              <a:t>22/10/2025</a:t>
            </a:fld>
            <a:endParaRPr lang="en-GB"/>
          </a:p>
        </p:txBody>
      </p:sp>
      <p:sp>
        <p:nvSpPr>
          <p:cNvPr id="11" name="Footer Placeholder 4"/>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GB"/>
          </a:p>
        </p:txBody>
      </p:sp>
      <p:sp>
        <p:nvSpPr>
          <p:cNvPr id="12" name="Slide Number Placeholder 5"/>
          <p:cNvSpPr>
            <a:spLocks noGrp="1"/>
          </p:cNvSpPr>
          <p:nvPr>
            <p:ph type="sldNum" sz="quarter" idx="12"/>
          </p:nvPr>
        </p:nvSpPr>
        <p:spPr>
          <a:xfrm>
            <a:off x="8610600" y="6356350"/>
            <a:ext cx="2743200" cy="365125"/>
          </a:xfrm>
        </p:spPr>
        <p:txBody>
          <a:bodyPr/>
          <a:lstStyle>
            <a:lvl1pPr>
              <a:defRPr>
                <a:solidFill>
                  <a:schemeClr val="bg1"/>
                </a:solidFill>
              </a:defRPr>
            </a:lvl1pPr>
          </a:lstStyle>
          <a:p>
            <a:fld id="{4F8591E6-7F98-4332-8299-F9FC5A32DAA2}" type="slidenum">
              <a:rPr lang="en-GB" smtClean="0"/>
              <a:pPr/>
              <a:t>‹#›</a:t>
            </a:fld>
            <a:endParaRPr lang="en-GB"/>
          </a:p>
        </p:txBody>
      </p:sp>
      <p:pic>
        <p:nvPicPr>
          <p:cNvPr id="2" name="Picture 1" descr="A black and white logo&#10;&#10;Description automatically generated">
            <a:extLst>
              <a:ext uri="{FF2B5EF4-FFF2-40B4-BE49-F238E27FC236}">
                <a16:creationId xmlns:a16="http://schemas.microsoft.com/office/drawing/2014/main" id="{7E54D075-D288-D8FE-6BC5-C1E11E601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1062" y="342898"/>
            <a:ext cx="1931025" cy="977359"/>
          </a:xfrm>
          <a:prstGeom prst="rect">
            <a:avLst/>
          </a:prstGeom>
        </p:spPr>
      </p:pic>
    </p:spTree>
    <p:extLst>
      <p:ext uri="{BB962C8B-B14F-4D97-AF65-F5344CB8AC3E}">
        <p14:creationId xmlns:p14="http://schemas.microsoft.com/office/powerpoint/2010/main" val="3467174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itle 1"/>
          <p:cNvSpPr>
            <a:spLocks noGrp="1"/>
          </p:cNvSpPr>
          <p:nvPr>
            <p:ph type="ctrTitle"/>
          </p:nvPr>
        </p:nvSpPr>
        <p:spPr>
          <a:xfrm>
            <a:off x="1524000" y="1122363"/>
            <a:ext cx="9144000" cy="2387600"/>
          </a:xfrm>
        </p:spPr>
        <p:txBody>
          <a:bodyPr anchor="b">
            <a:normAutofit/>
          </a:bodyPr>
          <a:lstStyle>
            <a:lvl1pPr algn="ctr">
              <a:defRPr sz="5400">
                <a:solidFill>
                  <a:schemeClr val="tx1"/>
                </a:solidFill>
              </a:defRPr>
            </a:lvl1pPr>
          </a:lstStyle>
          <a:p>
            <a:r>
              <a:rPr lang="en-GB"/>
              <a:t>Click to edit Master title style</a:t>
            </a:r>
            <a:endParaRPr lang="en-GB" dirty="0"/>
          </a:p>
        </p:txBody>
      </p:sp>
      <p:sp>
        <p:nvSpPr>
          <p:cNvPr id="9" name="Subtitle 2"/>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0" name="Date Placeholder 3"/>
          <p:cNvSpPr>
            <a:spLocks noGrp="1"/>
          </p:cNvSpPr>
          <p:nvPr>
            <p:ph type="dt" sz="half" idx="10"/>
          </p:nvPr>
        </p:nvSpPr>
        <p:spPr>
          <a:xfrm>
            <a:off x="838200" y="6356350"/>
            <a:ext cx="2743200" cy="365125"/>
          </a:xfrm>
        </p:spPr>
        <p:txBody>
          <a:bodyPr/>
          <a:lstStyle>
            <a:lvl1pPr>
              <a:defRPr>
                <a:solidFill>
                  <a:schemeClr val="tx1"/>
                </a:solidFill>
              </a:defRPr>
            </a:lvl1pPr>
          </a:lstStyle>
          <a:p>
            <a:fld id="{73148466-6F2C-4F91-B1A5-A35FE48319E1}" type="datetimeFigureOut">
              <a:rPr lang="en-GB" smtClean="0"/>
              <a:pPr/>
              <a:t>22/10/2025</a:t>
            </a:fld>
            <a:endParaRPr lang="en-GB"/>
          </a:p>
        </p:txBody>
      </p:sp>
      <p:sp>
        <p:nvSpPr>
          <p:cNvPr id="11" name="Footer Placeholder 4"/>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GB"/>
          </a:p>
        </p:txBody>
      </p:sp>
      <p:sp>
        <p:nvSpPr>
          <p:cNvPr id="12" name="Slide Number Placeholder 5"/>
          <p:cNvSpPr>
            <a:spLocks noGrp="1"/>
          </p:cNvSpPr>
          <p:nvPr>
            <p:ph type="sldNum" sz="quarter" idx="12"/>
          </p:nvPr>
        </p:nvSpPr>
        <p:spPr>
          <a:xfrm>
            <a:off x="8610600" y="6356350"/>
            <a:ext cx="2743200" cy="365125"/>
          </a:xfrm>
        </p:spPr>
        <p:txBody>
          <a:bodyPr/>
          <a:lstStyle>
            <a:lvl1pPr>
              <a:defRPr>
                <a:solidFill>
                  <a:schemeClr val="tx1"/>
                </a:solidFill>
              </a:defRPr>
            </a:lvl1pPr>
          </a:lstStyle>
          <a:p>
            <a:fld id="{4F8591E6-7F98-4332-8299-F9FC5A32DAA2}" type="slidenum">
              <a:rPr lang="en-GB" smtClean="0"/>
              <a:pPr/>
              <a:t>‹#›</a:t>
            </a:fld>
            <a:endParaRPr lang="en-GB"/>
          </a:p>
        </p:txBody>
      </p:sp>
      <p:pic>
        <p:nvPicPr>
          <p:cNvPr id="3" name="Picture 2" descr="A black and blue sign with white text&#10;&#10;Description automatically generated">
            <a:extLst>
              <a:ext uri="{FF2B5EF4-FFF2-40B4-BE49-F238E27FC236}">
                <a16:creationId xmlns:a16="http://schemas.microsoft.com/office/drawing/2014/main" id="{F008E838-9D4D-81D1-59C1-4827FCE089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5355" y="306753"/>
            <a:ext cx="2002438" cy="1013504"/>
          </a:xfrm>
          <a:prstGeom prst="rect">
            <a:avLst/>
          </a:prstGeom>
        </p:spPr>
      </p:pic>
    </p:spTree>
    <p:extLst>
      <p:ext uri="{BB962C8B-B14F-4D97-AF65-F5344CB8AC3E}">
        <p14:creationId xmlns:p14="http://schemas.microsoft.com/office/powerpoint/2010/main" val="13083449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8200" y="1470514"/>
            <a:ext cx="10515600" cy="896993"/>
          </a:xfrm>
        </p:spPr>
        <p:txBody>
          <a:bodyPr/>
          <a:lstStyle>
            <a:lvl1pPr>
              <a:defRPr>
                <a:solidFill>
                  <a:schemeClr val="bg1"/>
                </a:solidFill>
              </a:defRPr>
            </a:lvl1pPr>
          </a:lstStyle>
          <a:p>
            <a:r>
              <a:rPr lang="en-GB"/>
              <a:t>Click to edit Master title style</a:t>
            </a:r>
          </a:p>
        </p:txBody>
      </p:sp>
      <p:sp>
        <p:nvSpPr>
          <p:cNvPr id="3" name="Content Placeholder 2"/>
          <p:cNvSpPr>
            <a:spLocks noGrp="1"/>
          </p:cNvSpPr>
          <p:nvPr>
            <p:ph idx="1"/>
          </p:nvPr>
        </p:nvSpPr>
        <p:spPr>
          <a:xfrm>
            <a:off x="838200" y="2397759"/>
            <a:ext cx="10515600" cy="37792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73148466-6F2C-4F91-B1A5-A35FE48319E1}" type="datetimeFigureOut">
              <a:rPr lang="en-GB" smtClean="0"/>
              <a:pPr/>
              <a:t>22/10/2025</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F8591E6-7F98-4332-8299-F9FC5A32DAA2}" type="slidenum">
              <a:rPr lang="en-GB" smtClean="0"/>
              <a:pPr/>
              <a:t>‹#›</a:t>
            </a:fld>
            <a:endParaRPr lang="en-GB"/>
          </a:p>
        </p:txBody>
      </p:sp>
      <p:pic>
        <p:nvPicPr>
          <p:cNvPr id="10" name="Picture 9" descr="A black and white logo&#10;&#10;Description automatically generated">
            <a:extLst>
              <a:ext uri="{FF2B5EF4-FFF2-40B4-BE49-F238E27FC236}">
                <a16:creationId xmlns:a16="http://schemas.microsoft.com/office/drawing/2014/main" id="{842D3973-B409-F77F-BE62-D9FE478C37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91062" y="342898"/>
            <a:ext cx="1931025" cy="977359"/>
          </a:xfrm>
          <a:prstGeom prst="rect">
            <a:avLst/>
          </a:prstGeom>
        </p:spPr>
      </p:pic>
    </p:spTree>
    <p:extLst>
      <p:ext uri="{BB962C8B-B14F-4D97-AF65-F5344CB8AC3E}">
        <p14:creationId xmlns:p14="http://schemas.microsoft.com/office/powerpoint/2010/main" val="35889299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70514"/>
            <a:ext cx="10515600" cy="896993"/>
          </a:xfrm>
        </p:spPr>
        <p:txBody>
          <a:bodyPr/>
          <a:lstStyle>
            <a:lvl1pPr>
              <a:defRPr>
                <a:solidFill>
                  <a:schemeClr val="tx1"/>
                </a:solidFill>
              </a:defRPr>
            </a:lvl1pPr>
          </a:lstStyle>
          <a:p>
            <a:r>
              <a:rPr lang="en-GB"/>
              <a:t>Click to edit Master title style</a:t>
            </a:r>
            <a:endParaRPr lang="en-GB" dirty="0"/>
          </a:p>
        </p:txBody>
      </p:sp>
      <p:sp>
        <p:nvSpPr>
          <p:cNvPr id="3" name="Content Placeholder 2"/>
          <p:cNvSpPr>
            <a:spLocks noGrp="1"/>
          </p:cNvSpPr>
          <p:nvPr>
            <p:ph idx="1"/>
          </p:nvPr>
        </p:nvSpPr>
        <p:spPr>
          <a:xfrm>
            <a:off x="838200" y="2397759"/>
            <a:ext cx="10515600" cy="37792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lvl1pPr>
              <a:defRPr>
                <a:solidFill>
                  <a:schemeClr val="tx1"/>
                </a:solidFill>
              </a:defRPr>
            </a:lvl1pPr>
          </a:lstStyle>
          <a:p>
            <a:fld id="{73148466-6F2C-4F91-B1A5-A35FE48319E1}" type="datetimeFigureOut">
              <a:rPr lang="en-GB" smtClean="0"/>
              <a:pPr/>
              <a:t>22/10/2025</a:t>
            </a:fld>
            <a:endParaRPr lang="en-GB"/>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8591E6-7F98-4332-8299-F9FC5A32DAA2}" type="slidenum">
              <a:rPr lang="en-GB" smtClean="0"/>
              <a:pPr/>
              <a:t>‹#›</a:t>
            </a:fld>
            <a:endParaRPr lang="en-GB"/>
          </a:p>
        </p:txBody>
      </p:sp>
      <p:pic>
        <p:nvPicPr>
          <p:cNvPr id="7" name="Picture 6" descr="A black and blue sign with white text&#10;&#10;Description automatically generated">
            <a:extLst>
              <a:ext uri="{FF2B5EF4-FFF2-40B4-BE49-F238E27FC236}">
                <a16:creationId xmlns:a16="http://schemas.microsoft.com/office/drawing/2014/main" id="{1965AB9E-E516-1479-C347-48B64F32CE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5355" y="306753"/>
            <a:ext cx="2002438" cy="1013504"/>
          </a:xfrm>
          <a:prstGeom prst="rect">
            <a:avLst/>
          </a:prstGeom>
        </p:spPr>
      </p:pic>
    </p:spTree>
    <p:extLst>
      <p:ext uri="{BB962C8B-B14F-4D97-AF65-F5344CB8AC3E}">
        <p14:creationId xmlns:p14="http://schemas.microsoft.com/office/powerpoint/2010/main" val="24370045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70514"/>
            <a:ext cx="10515600" cy="896993"/>
          </a:xfrm>
        </p:spPr>
        <p:txBody>
          <a:bodyPr/>
          <a:lstStyle>
            <a:lvl1pPr>
              <a:defRPr>
                <a:solidFill>
                  <a:schemeClr val="tx1"/>
                </a:solidFill>
              </a:defRPr>
            </a:lvl1pPr>
          </a:lstStyle>
          <a:p>
            <a:r>
              <a:rPr lang="en-GB"/>
              <a:t>Click to edit Master title style</a:t>
            </a:r>
            <a:endParaRPr lang="en-GB" dirty="0"/>
          </a:p>
        </p:txBody>
      </p:sp>
      <p:sp>
        <p:nvSpPr>
          <p:cNvPr id="3" name="Content Placeholder 2"/>
          <p:cNvSpPr>
            <a:spLocks noGrp="1"/>
          </p:cNvSpPr>
          <p:nvPr>
            <p:ph idx="1"/>
          </p:nvPr>
        </p:nvSpPr>
        <p:spPr>
          <a:xfrm>
            <a:off x="838200" y="2397759"/>
            <a:ext cx="10515600" cy="37792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lvl1pPr>
              <a:defRPr>
                <a:solidFill>
                  <a:schemeClr val="tx1"/>
                </a:solidFill>
              </a:defRPr>
            </a:lvl1pPr>
          </a:lstStyle>
          <a:p>
            <a:fld id="{73148466-6F2C-4F91-B1A5-A35FE48319E1}" type="datetimeFigureOut">
              <a:rPr lang="en-GB" smtClean="0"/>
              <a:pPr/>
              <a:t>22/10/2025</a:t>
            </a:fld>
            <a:endParaRPr lang="en-GB"/>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8591E6-7F98-4332-8299-F9FC5A32DAA2}" type="slidenum">
              <a:rPr lang="en-GB" smtClean="0"/>
              <a:pPr/>
              <a:t>‹#›</a:t>
            </a:fld>
            <a:endParaRPr lang="en-GB"/>
          </a:p>
        </p:txBody>
      </p:sp>
    </p:spTree>
    <p:extLst>
      <p:ext uri="{BB962C8B-B14F-4D97-AF65-F5344CB8AC3E}">
        <p14:creationId xmlns:p14="http://schemas.microsoft.com/office/powerpoint/2010/main" val="8126608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22BD608-0406-46DC-8677-D50251C5959F}" type="datetime1">
              <a:rPr lang="en-US" smtClean="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156A40-6023-C742-9052-A5CBFB8019B3}" type="slidenum">
              <a:rPr lang="en-US" smtClean="0"/>
              <a:t>‹#›</a:t>
            </a:fld>
            <a:endParaRPr lang="en-US" dirty="0"/>
          </a:p>
        </p:txBody>
      </p:sp>
    </p:spTree>
    <p:extLst>
      <p:ext uri="{BB962C8B-B14F-4D97-AF65-F5344CB8AC3E}">
        <p14:creationId xmlns:p14="http://schemas.microsoft.com/office/powerpoint/2010/main" val="1687674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1802B-4346-C62F-FD7E-699E6A8B316D}"/>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C0F64696-23F8-343F-0071-3BD57065DF29}"/>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Edit Master text styles</a:t>
            </a:r>
          </a:p>
        </p:txBody>
      </p:sp>
      <p:sp>
        <p:nvSpPr>
          <p:cNvPr id="4" name="Content Placeholder 3">
            <a:extLst>
              <a:ext uri="{FF2B5EF4-FFF2-40B4-BE49-F238E27FC236}">
                <a16:creationId xmlns:a16="http://schemas.microsoft.com/office/drawing/2014/main" id="{2F3BAF08-8329-36EE-92D8-72702C9B4028}"/>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B39694A-8A6A-B098-8B54-DFEBF44C8DC8}"/>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Edit Master text styles</a:t>
            </a:r>
          </a:p>
        </p:txBody>
      </p:sp>
      <p:sp>
        <p:nvSpPr>
          <p:cNvPr id="6" name="Content Placeholder 5">
            <a:extLst>
              <a:ext uri="{FF2B5EF4-FFF2-40B4-BE49-F238E27FC236}">
                <a16:creationId xmlns:a16="http://schemas.microsoft.com/office/drawing/2014/main" id="{E7ED0CFB-A8DD-969E-F5EB-B526E74C146E}"/>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50B1C52-A591-B74E-C09E-42148DFE3A0D}"/>
              </a:ext>
            </a:extLst>
          </p:cNvPr>
          <p:cNvSpPr txBox="1">
            <a:spLocks noGrp="1"/>
          </p:cNvSpPr>
          <p:nvPr>
            <p:ph type="dt" sz="half" idx="7"/>
          </p:nvPr>
        </p:nvSpPr>
        <p:spPr/>
        <p:txBody>
          <a:bodyPr/>
          <a:lstStyle>
            <a:lvl1pPr>
              <a:defRPr/>
            </a:lvl1pPr>
          </a:lstStyle>
          <a:p>
            <a:pPr lvl="0"/>
            <a:fld id="{2A2C89B2-0B66-4D98-AA64-89C405397445}" type="datetime1">
              <a:rPr lang="en-GB"/>
              <a:pPr lvl="0"/>
              <a:t>22/10/2025</a:t>
            </a:fld>
            <a:endParaRPr lang="en-GB"/>
          </a:p>
        </p:txBody>
      </p:sp>
      <p:sp>
        <p:nvSpPr>
          <p:cNvPr id="8" name="Footer Placeholder 7">
            <a:extLst>
              <a:ext uri="{FF2B5EF4-FFF2-40B4-BE49-F238E27FC236}">
                <a16:creationId xmlns:a16="http://schemas.microsoft.com/office/drawing/2014/main" id="{09C6E5BC-6BB0-8BED-A39C-8AF76654588E}"/>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730D19B4-6560-5BA5-A251-1D256CB8E3DC}"/>
              </a:ext>
            </a:extLst>
          </p:cNvPr>
          <p:cNvSpPr txBox="1">
            <a:spLocks noGrp="1"/>
          </p:cNvSpPr>
          <p:nvPr>
            <p:ph type="sldNum" sz="quarter" idx="8"/>
          </p:nvPr>
        </p:nvSpPr>
        <p:spPr/>
        <p:txBody>
          <a:bodyPr/>
          <a:lstStyle>
            <a:lvl1pPr>
              <a:defRPr/>
            </a:lvl1pPr>
          </a:lstStyle>
          <a:p>
            <a:pPr lvl="0"/>
            <a:fld id="{CB9CC8B1-0EB7-4FFE-83C2-E8C453898A3F}" type="slidenum">
              <a:t>‹#›</a:t>
            </a:fld>
            <a:endParaRPr lang="en-GB"/>
          </a:p>
        </p:txBody>
      </p:sp>
    </p:spTree>
    <p:extLst>
      <p:ext uri="{BB962C8B-B14F-4D97-AF65-F5344CB8AC3E}">
        <p14:creationId xmlns:p14="http://schemas.microsoft.com/office/powerpoint/2010/main" val="42740493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2CF88D2-B0EA-49EB-B414-8EDFE409ED35}" type="datetime1">
              <a:rPr lang="en-US" smtClean="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156A40-6023-C742-9052-A5CBFB8019B3}" type="slidenum">
              <a:rPr lang="en-US" smtClean="0"/>
              <a:t>‹#›</a:t>
            </a:fld>
            <a:endParaRPr lang="en-US" dirty="0"/>
          </a:p>
        </p:txBody>
      </p:sp>
    </p:spTree>
    <p:extLst>
      <p:ext uri="{BB962C8B-B14F-4D97-AF65-F5344CB8AC3E}">
        <p14:creationId xmlns:p14="http://schemas.microsoft.com/office/powerpoint/2010/main" val="28243307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5308A99-2FF7-460C-8C07-F37D305B41B7}" type="datetime1">
              <a:rPr lang="en-US" smtClean="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156A40-6023-C742-9052-A5CBFB8019B3}" type="slidenum">
              <a:rPr lang="en-US" smtClean="0"/>
              <a:t>‹#›</a:t>
            </a:fld>
            <a:endParaRPr lang="en-US" dirty="0"/>
          </a:p>
        </p:txBody>
      </p:sp>
    </p:spTree>
    <p:extLst>
      <p:ext uri="{BB962C8B-B14F-4D97-AF65-F5344CB8AC3E}">
        <p14:creationId xmlns:p14="http://schemas.microsoft.com/office/powerpoint/2010/main" val="26335783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74194D2-D203-402A-B798-2B8DE1EE9F79}" type="datetime1">
              <a:rPr lang="en-US" smtClean="0"/>
              <a:t>10/22/2025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0156A40-6023-C742-9052-A5CBFB8019B3}" type="slidenum">
              <a:rPr lang="en-US" smtClean="0"/>
              <a:t>‹#›</a:t>
            </a:fld>
            <a:endParaRPr lang="en-US" dirty="0"/>
          </a:p>
        </p:txBody>
      </p:sp>
    </p:spTree>
    <p:extLst>
      <p:ext uri="{BB962C8B-B14F-4D97-AF65-F5344CB8AC3E}">
        <p14:creationId xmlns:p14="http://schemas.microsoft.com/office/powerpoint/2010/main" val="33838707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8E0BB74-3274-460C-934D-9270FFA1FE07}" type="datetime1">
              <a:rPr lang="en-US" smtClean="0"/>
              <a:t>10/22/2025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0156A40-6023-C742-9052-A5CBFB8019B3}" type="slidenum">
              <a:rPr lang="en-US" smtClean="0"/>
              <a:t>‹#›</a:t>
            </a:fld>
            <a:endParaRPr lang="en-US" dirty="0"/>
          </a:p>
        </p:txBody>
      </p:sp>
    </p:spTree>
    <p:extLst>
      <p:ext uri="{BB962C8B-B14F-4D97-AF65-F5344CB8AC3E}">
        <p14:creationId xmlns:p14="http://schemas.microsoft.com/office/powerpoint/2010/main" val="15555882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F86178B-50E8-4C40-AB7D-7D56324A229A}" type="datetime1">
              <a:rPr lang="en-US" smtClean="0"/>
              <a:t>10/22/2025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0156A40-6023-C742-9052-A5CBFB8019B3}" type="slidenum">
              <a:rPr lang="en-US" smtClean="0"/>
              <a:t>‹#›</a:t>
            </a:fld>
            <a:endParaRPr lang="en-US" dirty="0"/>
          </a:p>
        </p:txBody>
      </p:sp>
    </p:spTree>
    <p:extLst>
      <p:ext uri="{BB962C8B-B14F-4D97-AF65-F5344CB8AC3E}">
        <p14:creationId xmlns:p14="http://schemas.microsoft.com/office/powerpoint/2010/main" val="17254005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ACAE5-5190-4C50-BC1B-729268A8AC94}" type="datetime1">
              <a:rPr lang="en-US" smtClean="0"/>
              <a:t>10/22/2025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0156A40-6023-C742-9052-A5CBFB8019B3}" type="slidenum">
              <a:rPr lang="en-US" smtClean="0"/>
              <a:t>‹#›</a:t>
            </a:fld>
            <a:endParaRPr lang="en-US" dirty="0"/>
          </a:p>
        </p:txBody>
      </p:sp>
    </p:spTree>
    <p:extLst>
      <p:ext uri="{BB962C8B-B14F-4D97-AF65-F5344CB8AC3E}">
        <p14:creationId xmlns:p14="http://schemas.microsoft.com/office/powerpoint/2010/main" val="2275600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A9D859D-C686-43C9-9D39-D18B2FA9D124}" type="datetime1">
              <a:rPr lang="en-US" smtClean="0"/>
              <a:t>10/22/2025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0156A40-6023-C742-9052-A5CBFB8019B3}" type="slidenum">
              <a:rPr lang="en-US" smtClean="0"/>
              <a:t>‹#›</a:t>
            </a:fld>
            <a:endParaRPr lang="en-US" dirty="0"/>
          </a:p>
        </p:txBody>
      </p:sp>
    </p:spTree>
    <p:extLst>
      <p:ext uri="{BB962C8B-B14F-4D97-AF65-F5344CB8AC3E}">
        <p14:creationId xmlns:p14="http://schemas.microsoft.com/office/powerpoint/2010/main" val="10582488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CA39731-2ABB-46AF-8550-5AB4F437DE4A}" type="datetime1">
              <a:rPr lang="en-US" smtClean="0"/>
              <a:t>10/22/2025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0156A40-6023-C742-9052-A5CBFB8019B3}" type="slidenum">
              <a:rPr lang="en-US" smtClean="0"/>
              <a:t>‹#›</a:t>
            </a:fld>
            <a:endParaRPr lang="en-US" dirty="0"/>
          </a:p>
        </p:txBody>
      </p:sp>
    </p:spTree>
    <p:extLst>
      <p:ext uri="{BB962C8B-B14F-4D97-AF65-F5344CB8AC3E}">
        <p14:creationId xmlns:p14="http://schemas.microsoft.com/office/powerpoint/2010/main" val="1441631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E227061-DB61-43F0-AF51-9D426AF8F288}" type="datetime1">
              <a:rPr lang="en-US" smtClean="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156A40-6023-C742-9052-A5CBFB8019B3}" type="slidenum">
              <a:rPr lang="en-US" smtClean="0"/>
              <a:t>‹#›</a:t>
            </a:fld>
            <a:endParaRPr lang="en-US" dirty="0"/>
          </a:p>
        </p:txBody>
      </p:sp>
    </p:spTree>
    <p:extLst>
      <p:ext uri="{BB962C8B-B14F-4D97-AF65-F5344CB8AC3E}">
        <p14:creationId xmlns:p14="http://schemas.microsoft.com/office/powerpoint/2010/main" val="19609218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8F97722-9CFC-4C8F-8D12-C93B6369558B}" type="datetime1">
              <a:rPr lang="en-US" smtClean="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156A40-6023-C742-9052-A5CBFB8019B3}" type="slidenum">
              <a:rPr lang="en-US" smtClean="0"/>
              <a:t>‹#›</a:t>
            </a:fld>
            <a:endParaRPr lang="en-US" dirty="0"/>
          </a:p>
        </p:txBody>
      </p:sp>
    </p:spTree>
    <p:extLst>
      <p:ext uri="{BB962C8B-B14F-4D97-AF65-F5344CB8AC3E}">
        <p14:creationId xmlns:p14="http://schemas.microsoft.com/office/powerpoint/2010/main" val="829748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EAB4-FB65-B6FE-D2E4-ACF4C93E390D}"/>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725C0DD1-76EE-3BCD-AC9B-AEC0683642DE}"/>
              </a:ext>
            </a:extLst>
          </p:cNvPr>
          <p:cNvSpPr txBox="1">
            <a:spLocks noGrp="1"/>
          </p:cNvSpPr>
          <p:nvPr>
            <p:ph type="dt" sz="half" idx="7"/>
          </p:nvPr>
        </p:nvSpPr>
        <p:spPr/>
        <p:txBody>
          <a:bodyPr/>
          <a:lstStyle>
            <a:lvl1pPr>
              <a:defRPr/>
            </a:lvl1pPr>
          </a:lstStyle>
          <a:p>
            <a:pPr lvl="0"/>
            <a:fld id="{52256CA9-A05B-46A5-B913-0E04C71D5CD6}" type="datetime1">
              <a:rPr lang="en-GB"/>
              <a:pPr lvl="0"/>
              <a:t>22/10/2025</a:t>
            </a:fld>
            <a:endParaRPr lang="en-GB"/>
          </a:p>
        </p:txBody>
      </p:sp>
      <p:sp>
        <p:nvSpPr>
          <p:cNvPr id="4" name="Footer Placeholder 3">
            <a:extLst>
              <a:ext uri="{FF2B5EF4-FFF2-40B4-BE49-F238E27FC236}">
                <a16:creationId xmlns:a16="http://schemas.microsoft.com/office/drawing/2014/main" id="{804F2B34-8DB2-7E0F-BFBF-FB325938CF19}"/>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3600F09D-8CAB-FB24-4A2F-2273AC573E90}"/>
              </a:ext>
            </a:extLst>
          </p:cNvPr>
          <p:cNvSpPr txBox="1">
            <a:spLocks noGrp="1"/>
          </p:cNvSpPr>
          <p:nvPr>
            <p:ph type="sldNum" sz="quarter" idx="8"/>
          </p:nvPr>
        </p:nvSpPr>
        <p:spPr/>
        <p:txBody>
          <a:bodyPr/>
          <a:lstStyle>
            <a:lvl1pPr>
              <a:defRPr/>
            </a:lvl1pPr>
          </a:lstStyle>
          <a:p>
            <a:pPr lvl="0"/>
            <a:fld id="{B17B813E-EC08-4354-A946-43D4AF49B421}" type="slidenum">
              <a:t>‹#›</a:t>
            </a:fld>
            <a:endParaRPr lang="en-GB"/>
          </a:p>
        </p:txBody>
      </p:sp>
    </p:spTree>
    <p:extLst>
      <p:ext uri="{BB962C8B-B14F-4D97-AF65-F5344CB8AC3E}">
        <p14:creationId xmlns:p14="http://schemas.microsoft.com/office/powerpoint/2010/main" val="1517540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8131172" y="7"/>
            <a:ext cx="4060833" cy="2707427"/>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 name="Google Shape;16;p2"/>
          <p:cNvSpPr txBox="1">
            <a:spLocks noGrp="1"/>
          </p:cNvSpPr>
          <p:nvPr>
            <p:ph type="ctrTitle"/>
          </p:nvPr>
        </p:nvSpPr>
        <p:spPr>
          <a:xfrm>
            <a:off x="797467" y="2366963"/>
            <a:ext cx="10962800" cy="1118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5600">
                <a:solidFill>
                  <a:schemeClr val="lt1"/>
                </a:solidFill>
              </a:defRPr>
            </a:lvl1pPr>
            <a:lvl2pPr lvl="1">
              <a:spcBef>
                <a:spcPts val="0"/>
              </a:spcBef>
              <a:spcAft>
                <a:spcPts val="0"/>
              </a:spcAft>
              <a:buClr>
                <a:schemeClr val="lt1"/>
              </a:buClr>
              <a:buSzPts val="4200"/>
              <a:buNone/>
              <a:defRPr sz="5600">
                <a:solidFill>
                  <a:schemeClr val="lt1"/>
                </a:solidFill>
              </a:defRPr>
            </a:lvl2pPr>
            <a:lvl3pPr lvl="2">
              <a:spcBef>
                <a:spcPts val="0"/>
              </a:spcBef>
              <a:spcAft>
                <a:spcPts val="0"/>
              </a:spcAft>
              <a:buClr>
                <a:schemeClr val="lt1"/>
              </a:buClr>
              <a:buSzPts val="4200"/>
              <a:buNone/>
              <a:defRPr sz="5600">
                <a:solidFill>
                  <a:schemeClr val="lt1"/>
                </a:solidFill>
              </a:defRPr>
            </a:lvl3pPr>
            <a:lvl4pPr lvl="3">
              <a:spcBef>
                <a:spcPts val="0"/>
              </a:spcBef>
              <a:spcAft>
                <a:spcPts val="0"/>
              </a:spcAft>
              <a:buClr>
                <a:schemeClr val="lt1"/>
              </a:buClr>
              <a:buSzPts val="4200"/>
              <a:buNone/>
              <a:defRPr sz="5600">
                <a:solidFill>
                  <a:schemeClr val="lt1"/>
                </a:solidFill>
              </a:defRPr>
            </a:lvl4pPr>
            <a:lvl5pPr lvl="4">
              <a:spcBef>
                <a:spcPts val="0"/>
              </a:spcBef>
              <a:spcAft>
                <a:spcPts val="0"/>
              </a:spcAft>
              <a:buClr>
                <a:schemeClr val="lt1"/>
              </a:buClr>
              <a:buSzPts val="4200"/>
              <a:buNone/>
              <a:defRPr sz="5600">
                <a:solidFill>
                  <a:schemeClr val="lt1"/>
                </a:solidFill>
              </a:defRPr>
            </a:lvl5pPr>
            <a:lvl6pPr lvl="5">
              <a:spcBef>
                <a:spcPts val="0"/>
              </a:spcBef>
              <a:spcAft>
                <a:spcPts val="0"/>
              </a:spcAft>
              <a:buClr>
                <a:schemeClr val="lt1"/>
              </a:buClr>
              <a:buSzPts val="4200"/>
              <a:buNone/>
              <a:defRPr sz="5600">
                <a:solidFill>
                  <a:schemeClr val="lt1"/>
                </a:solidFill>
              </a:defRPr>
            </a:lvl6pPr>
            <a:lvl7pPr lvl="6">
              <a:spcBef>
                <a:spcPts val="0"/>
              </a:spcBef>
              <a:spcAft>
                <a:spcPts val="0"/>
              </a:spcAft>
              <a:buClr>
                <a:schemeClr val="lt1"/>
              </a:buClr>
              <a:buSzPts val="4200"/>
              <a:buNone/>
              <a:defRPr sz="5600">
                <a:solidFill>
                  <a:schemeClr val="lt1"/>
                </a:solidFill>
              </a:defRPr>
            </a:lvl7pPr>
            <a:lvl8pPr lvl="7">
              <a:spcBef>
                <a:spcPts val="0"/>
              </a:spcBef>
              <a:spcAft>
                <a:spcPts val="0"/>
              </a:spcAft>
              <a:buClr>
                <a:schemeClr val="lt1"/>
              </a:buClr>
              <a:buSzPts val="4200"/>
              <a:buNone/>
              <a:defRPr sz="5600">
                <a:solidFill>
                  <a:schemeClr val="lt1"/>
                </a:solidFill>
              </a:defRPr>
            </a:lvl8pPr>
            <a:lvl9pPr lvl="8">
              <a:spcBef>
                <a:spcPts val="0"/>
              </a:spcBef>
              <a:spcAft>
                <a:spcPts val="0"/>
              </a:spcAft>
              <a:buClr>
                <a:schemeClr val="lt1"/>
              </a:buClr>
              <a:buSzPts val="4200"/>
              <a:buNone/>
              <a:defRPr sz="5600">
                <a:solidFill>
                  <a:schemeClr val="lt1"/>
                </a:solidFill>
              </a:defRPr>
            </a:lvl9pPr>
          </a:lstStyle>
          <a:p>
            <a:endParaRPr/>
          </a:p>
        </p:txBody>
      </p:sp>
      <p:sp>
        <p:nvSpPr>
          <p:cNvPr id="17" name="Google Shape;17;p2"/>
          <p:cNvSpPr txBox="1">
            <a:spLocks noGrp="1"/>
          </p:cNvSpPr>
          <p:nvPr>
            <p:ph type="subTitle" idx="1"/>
          </p:nvPr>
        </p:nvSpPr>
        <p:spPr>
          <a:xfrm>
            <a:off x="797451" y="3621217"/>
            <a:ext cx="10962800" cy="577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800">
                <a:solidFill>
                  <a:schemeClr val="lt1"/>
                </a:solidFill>
              </a:defRPr>
            </a:lvl1pPr>
            <a:lvl2pPr lvl="1">
              <a:lnSpc>
                <a:spcPct val="100000"/>
              </a:lnSpc>
              <a:spcBef>
                <a:spcPts val="0"/>
              </a:spcBef>
              <a:spcAft>
                <a:spcPts val="0"/>
              </a:spcAft>
              <a:buClr>
                <a:schemeClr val="lt1"/>
              </a:buClr>
              <a:buSzPts val="2100"/>
              <a:buNone/>
              <a:defRPr sz="2800">
                <a:solidFill>
                  <a:schemeClr val="lt1"/>
                </a:solidFill>
              </a:defRPr>
            </a:lvl2pPr>
            <a:lvl3pPr lvl="2">
              <a:lnSpc>
                <a:spcPct val="100000"/>
              </a:lnSpc>
              <a:spcBef>
                <a:spcPts val="0"/>
              </a:spcBef>
              <a:spcAft>
                <a:spcPts val="0"/>
              </a:spcAft>
              <a:buClr>
                <a:schemeClr val="lt1"/>
              </a:buClr>
              <a:buSzPts val="2100"/>
              <a:buNone/>
              <a:defRPr sz="2800">
                <a:solidFill>
                  <a:schemeClr val="lt1"/>
                </a:solidFill>
              </a:defRPr>
            </a:lvl3pPr>
            <a:lvl4pPr lvl="3">
              <a:lnSpc>
                <a:spcPct val="100000"/>
              </a:lnSpc>
              <a:spcBef>
                <a:spcPts val="0"/>
              </a:spcBef>
              <a:spcAft>
                <a:spcPts val="0"/>
              </a:spcAft>
              <a:buClr>
                <a:schemeClr val="lt1"/>
              </a:buClr>
              <a:buSzPts val="2100"/>
              <a:buNone/>
              <a:defRPr sz="2800">
                <a:solidFill>
                  <a:schemeClr val="lt1"/>
                </a:solidFill>
              </a:defRPr>
            </a:lvl4pPr>
            <a:lvl5pPr lvl="4">
              <a:lnSpc>
                <a:spcPct val="100000"/>
              </a:lnSpc>
              <a:spcBef>
                <a:spcPts val="0"/>
              </a:spcBef>
              <a:spcAft>
                <a:spcPts val="0"/>
              </a:spcAft>
              <a:buClr>
                <a:schemeClr val="lt1"/>
              </a:buClr>
              <a:buSzPts val="2100"/>
              <a:buNone/>
              <a:defRPr sz="2800">
                <a:solidFill>
                  <a:schemeClr val="lt1"/>
                </a:solidFill>
              </a:defRPr>
            </a:lvl5pPr>
            <a:lvl6pPr lvl="5">
              <a:lnSpc>
                <a:spcPct val="100000"/>
              </a:lnSpc>
              <a:spcBef>
                <a:spcPts val="0"/>
              </a:spcBef>
              <a:spcAft>
                <a:spcPts val="0"/>
              </a:spcAft>
              <a:buClr>
                <a:schemeClr val="lt1"/>
              </a:buClr>
              <a:buSzPts val="2100"/>
              <a:buNone/>
              <a:defRPr sz="2800">
                <a:solidFill>
                  <a:schemeClr val="lt1"/>
                </a:solidFill>
              </a:defRPr>
            </a:lvl6pPr>
            <a:lvl7pPr lvl="6">
              <a:lnSpc>
                <a:spcPct val="100000"/>
              </a:lnSpc>
              <a:spcBef>
                <a:spcPts val="0"/>
              </a:spcBef>
              <a:spcAft>
                <a:spcPts val="0"/>
              </a:spcAft>
              <a:buClr>
                <a:schemeClr val="lt1"/>
              </a:buClr>
              <a:buSzPts val="2100"/>
              <a:buNone/>
              <a:defRPr sz="2800">
                <a:solidFill>
                  <a:schemeClr val="lt1"/>
                </a:solidFill>
              </a:defRPr>
            </a:lvl7pPr>
            <a:lvl8pPr lvl="7">
              <a:lnSpc>
                <a:spcPct val="100000"/>
              </a:lnSpc>
              <a:spcBef>
                <a:spcPts val="0"/>
              </a:spcBef>
              <a:spcAft>
                <a:spcPts val="0"/>
              </a:spcAft>
              <a:buClr>
                <a:schemeClr val="lt1"/>
              </a:buClr>
              <a:buSzPts val="2100"/>
              <a:buNone/>
              <a:defRPr sz="2800">
                <a:solidFill>
                  <a:schemeClr val="lt1"/>
                </a:solidFill>
              </a:defRPr>
            </a:lvl8pPr>
            <a:lvl9pPr lvl="8">
              <a:lnSpc>
                <a:spcPct val="100000"/>
              </a:lnSpc>
              <a:spcBef>
                <a:spcPts val="0"/>
              </a:spcBef>
              <a:spcAft>
                <a:spcPts val="0"/>
              </a:spcAft>
              <a:buClr>
                <a:schemeClr val="lt1"/>
              </a:buClr>
              <a:buSzPts val="2100"/>
              <a:buNone/>
              <a:defRPr sz="2800">
                <a:solidFill>
                  <a:schemeClr val="lt1"/>
                </a:solidFill>
              </a:defRPr>
            </a:lvl9pPr>
          </a:lstStyle>
          <a:p>
            <a:endParaRPr/>
          </a:p>
        </p:txBody>
      </p:sp>
      <p:sp>
        <p:nvSpPr>
          <p:cNvPr id="18" name="Google Shape;18;p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8131172" y="7"/>
            <a:ext cx="4060833" cy="2707427"/>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6" name="Google Shape;26;p3"/>
          <p:cNvSpPr txBox="1">
            <a:spLocks noGrp="1"/>
          </p:cNvSpPr>
          <p:nvPr>
            <p:ph type="title"/>
          </p:nvPr>
        </p:nvSpPr>
        <p:spPr>
          <a:xfrm>
            <a:off x="797467" y="2869796"/>
            <a:ext cx="10962800" cy="1118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5600">
                <a:solidFill>
                  <a:schemeClr val="lt1"/>
                </a:solidFill>
              </a:defRPr>
            </a:lvl1pPr>
            <a:lvl2pPr lvl="1">
              <a:spcBef>
                <a:spcPts val="0"/>
              </a:spcBef>
              <a:spcAft>
                <a:spcPts val="0"/>
              </a:spcAft>
              <a:buClr>
                <a:schemeClr val="lt1"/>
              </a:buClr>
              <a:buSzPts val="4200"/>
              <a:buNone/>
              <a:defRPr sz="5600">
                <a:solidFill>
                  <a:schemeClr val="lt1"/>
                </a:solidFill>
              </a:defRPr>
            </a:lvl2pPr>
            <a:lvl3pPr lvl="2">
              <a:spcBef>
                <a:spcPts val="0"/>
              </a:spcBef>
              <a:spcAft>
                <a:spcPts val="0"/>
              </a:spcAft>
              <a:buClr>
                <a:schemeClr val="lt1"/>
              </a:buClr>
              <a:buSzPts val="4200"/>
              <a:buNone/>
              <a:defRPr sz="5600">
                <a:solidFill>
                  <a:schemeClr val="lt1"/>
                </a:solidFill>
              </a:defRPr>
            </a:lvl3pPr>
            <a:lvl4pPr lvl="3">
              <a:spcBef>
                <a:spcPts val="0"/>
              </a:spcBef>
              <a:spcAft>
                <a:spcPts val="0"/>
              </a:spcAft>
              <a:buClr>
                <a:schemeClr val="lt1"/>
              </a:buClr>
              <a:buSzPts val="4200"/>
              <a:buNone/>
              <a:defRPr sz="5600">
                <a:solidFill>
                  <a:schemeClr val="lt1"/>
                </a:solidFill>
              </a:defRPr>
            </a:lvl4pPr>
            <a:lvl5pPr lvl="4">
              <a:spcBef>
                <a:spcPts val="0"/>
              </a:spcBef>
              <a:spcAft>
                <a:spcPts val="0"/>
              </a:spcAft>
              <a:buClr>
                <a:schemeClr val="lt1"/>
              </a:buClr>
              <a:buSzPts val="4200"/>
              <a:buNone/>
              <a:defRPr sz="5600">
                <a:solidFill>
                  <a:schemeClr val="lt1"/>
                </a:solidFill>
              </a:defRPr>
            </a:lvl5pPr>
            <a:lvl6pPr lvl="5">
              <a:spcBef>
                <a:spcPts val="0"/>
              </a:spcBef>
              <a:spcAft>
                <a:spcPts val="0"/>
              </a:spcAft>
              <a:buClr>
                <a:schemeClr val="lt1"/>
              </a:buClr>
              <a:buSzPts val="4200"/>
              <a:buNone/>
              <a:defRPr sz="5600">
                <a:solidFill>
                  <a:schemeClr val="lt1"/>
                </a:solidFill>
              </a:defRPr>
            </a:lvl6pPr>
            <a:lvl7pPr lvl="6">
              <a:spcBef>
                <a:spcPts val="0"/>
              </a:spcBef>
              <a:spcAft>
                <a:spcPts val="0"/>
              </a:spcAft>
              <a:buClr>
                <a:schemeClr val="lt1"/>
              </a:buClr>
              <a:buSzPts val="4200"/>
              <a:buNone/>
              <a:defRPr sz="5600">
                <a:solidFill>
                  <a:schemeClr val="lt1"/>
                </a:solidFill>
              </a:defRPr>
            </a:lvl7pPr>
            <a:lvl8pPr lvl="7">
              <a:spcBef>
                <a:spcPts val="0"/>
              </a:spcBef>
              <a:spcAft>
                <a:spcPts val="0"/>
              </a:spcAft>
              <a:buClr>
                <a:schemeClr val="lt1"/>
              </a:buClr>
              <a:buSzPts val="4200"/>
              <a:buNone/>
              <a:defRPr sz="5600">
                <a:solidFill>
                  <a:schemeClr val="lt1"/>
                </a:solidFill>
              </a:defRPr>
            </a:lvl8pPr>
            <a:lvl9pPr lvl="8">
              <a:spcBef>
                <a:spcPts val="0"/>
              </a:spcBef>
              <a:spcAft>
                <a:spcPts val="0"/>
              </a:spcAft>
              <a:buClr>
                <a:schemeClr val="lt1"/>
              </a:buClr>
              <a:buSzPts val="4200"/>
              <a:buNone/>
              <a:defRPr sz="5600">
                <a:solidFill>
                  <a:schemeClr val="lt1"/>
                </a:solidFill>
              </a:defRPr>
            </a:lvl9pPr>
          </a:lstStyle>
          <a:p>
            <a:endParaRPr/>
          </a:p>
        </p:txBody>
      </p:sp>
      <p:sp>
        <p:nvSpPr>
          <p:cNvPr id="27" name="Google Shape;27;p3"/>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5204893"/>
            <a:ext cx="12192000" cy="1653233"/>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5" name="Google Shape;35;p4"/>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415600" y="1639967"/>
            <a:ext cx="5333200" cy="44520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1" name="Google Shape;41;p5"/>
          <p:cNvSpPr txBox="1">
            <a:spLocks noGrp="1"/>
          </p:cNvSpPr>
          <p:nvPr>
            <p:ph type="body" idx="2"/>
          </p:nvPr>
        </p:nvSpPr>
        <p:spPr>
          <a:xfrm>
            <a:off x="6443200" y="1639967"/>
            <a:ext cx="5333200" cy="44520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2" name="Google Shape;42;p5"/>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8" name="Google Shape;48;p7"/>
          <p:cNvSpPr txBox="1">
            <a:spLocks noGrp="1"/>
          </p:cNvSpPr>
          <p:nvPr>
            <p:ph type="body" idx="1"/>
          </p:nvPr>
        </p:nvSpPr>
        <p:spPr>
          <a:xfrm>
            <a:off x="415600" y="1954405"/>
            <a:ext cx="3744000" cy="41376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9" name="Google Shape;49;p7"/>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8131172" y="7"/>
            <a:ext cx="4060833" cy="2707427"/>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7" name="Google Shape;57;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58" name="Google Shape;58;p8"/>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6096000" y="-2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cxnSp>
        <p:nvCxnSpPr>
          <p:cNvPr id="61" name="Google Shape;61;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354000" y="1534800"/>
            <a:ext cx="5393600" cy="20860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3" name="Google Shape;63;p9"/>
          <p:cNvSpPr txBox="1">
            <a:spLocks noGrp="1"/>
          </p:cNvSpPr>
          <p:nvPr>
            <p:ph type="subTitle" idx="1"/>
          </p:nvPr>
        </p:nvSpPr>
        <p:spPr>
          <a:xfrm>
            <a:off x="354000" y="3692001"/>
            <a:ext cx="5393600" cy="1692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4" name="Google Shape;64;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426000" y="5640767"/>
            <a:ext cx="7998400" cy="7984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8131172" y="7"/>
            <a:ext cx="4060833" cy="2707427"/>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76" name="Google Shape;76;p11"/>
          <p:cNvSpPr txBox="1">
            <a:spLocks noGrp="1"/>
          </p:cNvSpPr>
          <p:nvPr>
            <p:ph type="title" hasCustomPrompt="1"/>
          </p:nvPr>
        </p:nvSpPr>
        <p:spPr>
          <a:xfrm>
            <a:off x="415600" y="1674733"/>
            <a:ext cx="11360800" cy="2707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6000">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77" name="Google Shape;77;p11"/>
          <p:cNvSpPr txBox="1">
            <a:spLocks noGrp="1"/>
          </p:cNvSpPr>
          <p:nvPr>
            <p:ph type="body" idx="1"/>
          </p:nvPr>
        </p:nvSpPr>
        <p:spPr>
          <a:xfrm>
            <a:off x="415600" y="4492300"/>
            <a:ext cx="11360800" cy="17092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Clr>
                <a:schemeClr val="lt1"/>
              </a:buClr>
              <a:buSzPts val="1800"/>
              <a:buChar char="●"/>
              <a:defRPr>
                <a:solidFill>
                  <a:schemeClr val="lt1"/>
                </a:solidFill>
              </a:defRPr>
            </a:lvl1pPr>
            <a:lvl2pPr marL="1219170" lvl="1" indent="-423323" algn="ctr">
              <a:spcBef>
                <a:spcPts val="0"/>
              </a:spcBef>
              <a:spcAft>
                <a:spcPts val="0"/>
              </a:spcAft>
              <a:buClr>
                <a:schemeClr val="lt1"/>
              </a:buClr>
              <a:buSzPts val="1400"/>
              <a:buChar char="○"/>
              <a:defRPr>
                <a:solidFill>
                  <a:schemeClr val="lt1"/>
                </a:solidFill>
              </a:defRPr>
            </a:lvl2pPr>
            <a:lvl3pPr marL="1828754" lvl="2" indent="-423323" algn="ctr">
              <a:spcBef>
                <a:spcPts val="0"/>
              </a:spcBef>
              <a:spcAft>
                <a:spcPts val="0"/>
              </a:spcAft>
              <a:buClr>
                <a:schemeClr val="lt1"/>
              </a:buClr>
              <a:buSzPts val="1400"/>
              <a:buChar char="■"/>
              <a:defRPr>
                <a:solidFill>
                  <a:schemeClr val="lt1"/>
                </a:solidFill>
              </a:defRPr>
            </a:lvl3pPr>
            <a:lvl4pPr marL="2438339" lvl="3" indent="-423323" algn="ctr">
              <a:spcBef>
                <a:spcPts val="0"/>
              </a:spcBef>
              <a:spcAft>
                <a:spcPts val="0"/>
              </a:spcAft>
              <a:buClr>
                <a:schemeClr val="lt1"/>
              </a:buClr>
              <a:buSzPts val="1400"/>
              <a:buChar char="●"/>
              <a:defRPr>
                <a:solidFill>
                  <a:schemeClr val="lt1"/>
                </a:solidFill>
              </a:defRPr>
            </a:lvl4pPr>
            <a:lvl5pPr marL="3047924" lvl="4" indent="-423323" algn="ctr">
              <a:spcBef>
                <a:spcPts val="0"/>
              </a:spcBef>
              <a:spcAft>
                <a:spcPts val="0"/>
              </a:spcAft>
              <a:buClr>
                <a:schemeClr val="lt1"/>
              </a:buClr>
              <a:buSzPts val="1400"/>
              <a:buChar char="○"/>
              <a:defRPr>
                <a:solidFill>
                  <a:schemeClr val="lt1"/>
                </a:solidFill>
              </a:defRPr>
            </a:lvl5pPr>
            <a:lvl6pPr marL="3657509" lvl="5" indent="-423323" algn="ctr">
              <a:spcBef>
                <a:spcPts val="0"/>
              </a:spcBef>
              <a:spcAft>
                <a:spcPts val="0"/>
              </a:spcAft>
              <a:buClr>
                <a:schemeClr val="lt1"/>
              </a:buClr>
              <a:buSzPts val="1400"/>
              <a:buChar char="■"/>
              <a:defRPr>
                <a:solidFill>
                  <a:schemeClr val="lt1"/>
                </a:solidFill>
              </a:defRPr>
            </a:lvl6pPr>
            <a:lvl7pPr marL="4267093" lvl="6" indent="-423323" algn="ctr">
              <a:spcBef>
                <a:spcPts val="0"/>
              </a:spcBef>
              <a:spcAft>
                <a:spcPts val="0"/>
              </a:spcAft>
              <a:buClr>
                <a:schemeClr val="lt1"/>
              </a:buClr>
              <a:buSzPts val="1400"/>
              <a:buChar char="●"/>
              <a:defRPr>
                <a:solidFill>
                  <a:schemeClr val="lt1"/>
                </a:solidFill>
              </a:defRPr>
            </a:lvl7pPr>
            <a:lvl8pPr marL="4876678" lvl="7" indent="-423323" algn="ctr">
              <a:spcBef>
                <a:spcPts val="0"/>
              </a:spcBef>
              <a:spcAft>
                <a:spcPts val="0"/>
              </a:spcAft>
              <a:buClr>
                <a:schemeClr val="lt1"/>
              </a:buClr>
              <a:buSzPts val="1400"/>
              <a:buChar char="○"/>
              <a:defRPr>
                <a:solidFill>
                  <a:schemeClr val="lt1"/>
                </a:solidFill>
              </a:defRPr>
            </a:lvl8pPr>
            <a:lvl9pPr marL="5486263" lvl="8" indent="-423323"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6A8F2-B157-607F-47F2-8733C54A9F34}"/>
              </a:ext>
            </a:extLst>
          </p:cNvPr>
          <p:cNvSpPr txBox="1">
            <a:spLocks noGrp="1"/>
          </p:cNvSpPr>
          <p:nvPr>
            <p:ph type="dt" sz="half" idx="7"/>
          </p:nvPr>
        </p:nvSpPr>
        <p:spPr/>
        <p:txBody>
          <a:bodyPr/>
          <a:lstStyle>
            <a:lvl1pPr>
              <a:defRPr/>
            </a:lvl1pPr>
          </a:lstStyle>
          <a:p>
            <a:pPr lvl="0"/>
            <a:fld id="{E4C42777-8FC5-4A45-8E4A-627AFC8F30DE}" type="datetime1">
              <a:rPr lang="en-GB"/>
              <a:pPr lvl="0"/>
              <a:t>22/10/2025</a:t>
            </a:fld>
            <a:endParaRPr lang="en-GB"/>
          </a:p>
        </p:txBody>
      </p:sp>
      <p:sp>
        <p:nvSpPr>
          <p:cNvPr id="3" name="Footer Placeholder 2">
            <a:extLst>
              <a:ext uri="{FF2B5EF4-FFF2-40B4-BE49-F238E27FC236}">
                <a16:creationId xmlns:a16="http://schemas.microsoft.com/office/drawing/2014/main" id="{19761F69-1AD2-F703-3184-A9F94D85F5C9}"/>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4CA9F97D-A9BB-7F0F-ED3F-F3981CE82DC0}"/>
              </a:ext>
            </a:extLst>
          </p:cNvPr>
          <p:cNvSpPr txBox="1">
            <a:spLocks noGrp="1"/>
          </p:cNvSpPr>
          <p:nvPr>
            <p:ph type="sldNum" sz="quarter" idx="8"/>
          </p:nvPr>
        </p:nvSpPr>
        <p:spPr/>
        <p:txBody>
          <a:bodyPr/>
          <a:lstStyle>
            <a:lvl1pPr>
              <a:defRPr/>
            </a:lvl1pPr>
          </a:lstStyle>
          <a:p>
            <a:pPr lvl="0"/>
            <a:fld id="{B588F815-E0EC-42AB-960B-DA6FEE7AB159}" type="slidenum">
              <a:t>‹#›</a:t>
            </a:fld>
            <a:endParaRPr lang="en-GB"/>
          </a:p>
        </p:txBody>
      </p:sp>
    </p:spTree>
    <p:extLst>
      <p:ext uri="{BB962C8B-B14F-4D97-AF65-F5344CB8AC3E}">
        <p14:creationId xmlns:p14="http://schemas.microsoft.com/office/powerpoint/2010/main" val="2448055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2DDCA5-A307-96EA-64A8-CCBA8E5F6393}"/>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74A26B3-AA54-E4E3-F815-2DD0B5B502BC}"/>
              </a:ext>
            </a:extLst>
          </p:cNvPr>
          <p:cNvSpPr/>
          <p:nvPr userDrawn="1"/>
        </p:nvSpPr>
        <p:spPr>
          <a:xfrm>
            <a:off x="0" y="0"/>
            <a:ext cx="12206636" cy="6872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Picture 30"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22945" y="-402834"/>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dirty="0"/>
          </a:p>
        </p:txBody>
      </p:sp>
      <p:pic>
        <p:nvPicPr>
          <p:cNvPr id="7" name="Picture 6" descr="A blue and white logo&#10;&#10;AI-generated content may be incorrect.">
            <a:extLst>
              <a:ext uri="{FF2B5EF4-FFF2-40B4-BE49-F238E27FC236}">
                <a16:creationId xmlns:a16="http://schemas.microsoft.com/office/drawing/2014/main" id="{4311492F-3A2A-21BD-1329-514D09BDE3B3}"/>
              </a:ext>
            </a:extLst>
          </p:cNvPr>
          <p:cNvPicPr>
            <a:picLocks noChangeAspect="1"/>
          </p:cNvPicPr>
          <p:nvPr userDrawn="1"/>
        </p:nvPicPr>
        <p:blipFill>
          <a:blip r:embed="rId3"/>
          <a:stretch>
            <a:fillRect/>
          </a:stretch>
        </p:blipFill>
        <p:spPr>
          <a:xfrm>
            <a:off x="10610280" y="136525"/>
            <a:ext cx="1318874" cy="1177925"/>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DF01C83-A866-28AC-7B1F-38947CCF6D80}"/>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BB79D01-2A70-DAF1-6A65-BC0424C2FEE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C4A9B1-8C9A-5B25-6E7A-B9589ECCAD8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4" name="Rectangle: Top Corners Rounded 3">
            <a:extLst>
              <a:ext uri="{FF2B5EF4-FFF2-40B4-BE49-F238E27FC236}">
                <a16:creationId xmlns:a16="http://schemas.microsoft.com/office/drawing/2014/main" id="{B540671A-ED56-3548-A508-080ABBDB5E58}"/>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7DBEB741-20EA-C36A-7EF8-DE1CD1F1A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DA4014B-4B3C-FD2E-DA26-04F6F332D129}"/>
              </a:ext>
            </a:extLst>
          </p:cNvPr>
          <p:cNvSpPr>
            <a:spLocks noGrp="1"/>
          </p:cNvSpPr>
          <p:nvPr>
            <p:ph type="title" hasCustomPrompt="1"/>
          </p:nvPr>
        </p:nvSpPr>
        <p:spPr>
          <a:xfrm>
            <a:off x="432000" y="432000"/>
            <a:ext cx="8521500" cy="865186"/>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3" name="Picture 2">
            <a:extLst>
              <a:ext uri="{FF2B5EF4-FFF2-40B4-BE49-F238E27FC236}">
                <a16:creationId xmlns:a16="http://schemas.microsoft.com/office/drawing/2014/main" id="{D00A4F9D-DD6A-B372-A021-AA9513ABE8F4}"/>
              </a:ext>
            </a:extLst>
          </p:cNvPr>
          <p:cNvPicPr>
            <a:picLocks noChangeAspect="1"/>
          </p:cNvPicPr>
          <p:nvPr userDrawn="1"/>
        </p:nvPicPr>
        <p:blipFill>
          <a:blip r:embed="rId2"/>
          <a:stretch>
            <a:fillRect/>
          </a:stretch>
        </p:blipFill>
        <p:spPr>
          <a:xfrm>
            <a:off x="-66759" y="341494"/>
            <a:ext cx="3064672" cy="187960"/>
          </a:xfrm>
          <a:prstGeom prst="rect">
            <a:avLst/>
          </a:prstGeom>
        </p:spPr>
      </p:pic>
      <p:pic>
        <p:nvPicPr>
          <p:cNvPr id="5" name="Picture 4" descr="A blue and white logo&#10;&#10;Description automatically generated with low confidence">
            <a:extLst>
              <a:ext uri="{FF2B5EF4-FFF2-40B4-BE49-F238E27FC236}">
                <a16:creationId xmlns:a16="http://schemas.microsoft.com/office/drawing/2014/main" id="{B331C6E3-89A4-BE52-9B4A-B2DB4EAF3311}"/>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753828" y="161524"/>
            <a:ext cx="1006172" cy="976125"/>
          </a:xfrm>
          <a:prstGeom prst="rect">
            <a:avLst/>
          </a:prstGeom>
        </p:spPr>
      </p:pic>
      <p:sp>
        <p:nvSpPr>
          <p:cNvPr id="11" name="Rectangle 10">
            <a:extLst>
              <a:ext uri="{FF2B5EF4-FFF2-40B4-BE49-F238E27FC236}">
                <a16:creationId xmlns:a16="http://schemas.microsoft.com/office/drawing/2014/main" id="{02A2F2DF-68DF-BCFE-35D3-FCE35B4DD2E4}"/>
              </a:ext>
            </a:extLst>
          </p:cNvPr>
          <p:cNvSpPr/>
          <p:nvPr userDrawn="1"/>
        </p:nvSpPr>
        <p:spPr>
          <a:xfrm>
            <a:off x="346345" y="6444002"/>
            <a:ext cx="545342"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r>
              <a:rPr lang="en-GB" sz="1200" dirty="0">
                <a:solidFill>
                  <a:schemeClr val="accent6"/>
                </a:solidFill>
              </a:rPr>
              <a:t>  </a:t>
            </a:r>
            <a:r>
              <a:rPr lang="en-GB" sz="1200" b="1" dirty="0">
                <a:solidFill>
                  <a:srgbClr val="00A9CE"/>
                </a:solidFill>
              </a:rPr>
              <a:t>| </a:t>
            </a:r>
          </a:p>
        </p:txBody>
      </p:sp>
      <p:cxnSp>
        <p:nvCxnSpPr>
          <p:cNvPr id="12" name="Straight Connector 11">
            <a:extLst>
              <a:ext uri="{FF2B5EF4-FFF2-40B4-BE49-F238E27FC236}">
                <a16:creationId xmlns:a16="http://schemas.microsoft.com/office/drawing/2014/main" id="{36E6B4DD-ADCC-DCB1-15A3-DD10F0B796F6}"/>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8105025-F43A-78BC-1A3B-C82C98D9E33A}"/>
              </a:ext>
            </a:extLst>
          </p:cNvPr>
          <p:cNvSpPr txBox="1"/>
          <p:nvPr userDrawn="1"/>
        </p:nvSpPr>
        <p:spPr>
          <a:xfrm>
            <a:off x="712232" y="6460619"/>
            <a:ext cx="5592751" cy="246221"/>
          </a:xfrm>
          <a:prstGeom prst="rect">
            <a:avLst/>
          </a:prstGeom>
          <a:noFill/>
        </p:spPr>
        <p:txBody>
          <a:bodyPr wrap="square" lIns="91440" tIns="45720" rIns="91440" bIns="45720" rtlCol="0" anchor="t">
            <a:spAutoFit/>
          </a:bodyPr>
          <a:lstStyle/>
          <a:p>
            <a:r>
              <a:rPr lang="en-GB" sz="1000" dirty="0">
                <a:solidFill>
                  <a:schemeClr val="bg1">
                    <a:lumMod val="65000"/>
                  </a:schemeClr>
                </a:solidFill>
                <a:latin typeface="Calibri" panose="020F0502020204030204" pitchFamily="34" charset="0"/>
                <a:cs typeface="Calibri" panose="020F0502020204030204" pitchFamily="34" charset="0"/>
              </a:rPr>
              <a:t>&lt;insert title from front cover&gt;</a:t>
            </a:r>
          </a:p>
        </p:txBody>
      </p: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47317-9C07-F563-B8A9-2BCD8432FFC6}"/>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AE4A6830-8731-F42B-4D5B-C0C013A28C46}"/>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7034311-EDD4-B034-98A9-4BB88AEE3319}"/>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27D54349-1FD0-7CBF-79CF-8DF2DF02AC38}"/>
              </a:ext>
            </a:extLst>
          </p:cNvPr>
          <p:cNvSpPr txBox="1">
            <a:spLocks noGrp="1"/>
          </p:cNvSpPr>
          <p:nvPr>
            <p:ph type="dt" sz="half" idx="7"/>
          </p:nvPr>
        </p:nvSpPr>
        <p:spPr/>
        <p:txBody>
          <a:bodyPr/>
          <a:lstStyle>
            <a:lvl1pPr>
              <a:defRPr/>
            </a:lvl1pPr>
          </a:lstStyle>
          <a:p>
            <a:pPr lvl="0"/>
            <a:fld id="{6C7277D8-50DA-47CC-AA19-7EC61D1F9646}" type="datetime1">
              <a:rPr lang="en-GB"/>
              <a:pPr lvl="0"/>
              <a:t>22/10/2025</a:t>
            </a:fld>
            <a:endParaRPr lang="en-GB"/>
          </a:p>
        </p:txBody>
      </p:sp>
      <p:sp>
        <p:nvSpPr>
          <p:cNvPr id="6" name="Footer Placeholder 5">
            <a:extLst>
              <a:ext uri="{FF2B5EF4-FFF2-40B4-BE49-F238E27FC236}">
                <a16:creationId xmlns:a16="http://schemas.microsoft.com/office/drawing/2014/main" id="{938E0F2C-7ED3-564C-F20E-C6FBF94D5779}"/>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46DCF7E6-76ED-81F6-E869-7F720C5FAAC0}"/>
              </a:ext>
            </a:extLst>
          </p:cNvPr>
          <p:cNvSpPr txBox="1">
            <a:spLocks noGrp="1"/>
          </p:cNvSpPr>
          <p:nvPr>
            <p:ph type="sldNum" sz="quarter" idx="8"/>
          </p:nvPr>
        </p:nvSpPr>
        <p:spPr/>
        <p:txBody>
          <a:bodyPr/>
          <a:lstStyle>
            <a:lvl1pPr>
              <a:defRPr/>
            </a:lvl1pPr>
          </a:lstStyle>
          <a:p>
            <a:pPr lvl="0"/>
            <a:fld id="{C3B795E6-16A7-4B26-9254-FABF1D984D0D}" type="slidenum">
              <a:t>‹#›</a:t>
            </a:fld>
            <a:endParaRPr lang="en-GB"/>
          </a:p>
        </p:txBody>
      </p:sp>
    </p:spTree>
    <p:extLst>
      <p:ext uri="{BB962C8B-B14F-4D97-AF65-F5344CB8AC3E}">
        <p14:creationId xmlns:p14="http://schemas.microsoft.com/office/powerpoint/2010/main" val="42074103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9B26CA0-4967-284E-42B6-5686F8C6B07B}"/>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5809B0-CD59-0E5D-C43E-5C5EC329E541}"/>
              </a:ext>
            </a:extLst>
          </p:cNvPr>
          <p:cNvSpPr>
            <a:spLocks noGrp="1"/>
          </p:cNvSpPr>
          <p:nvPr>
            <p:ph type="title" hasCustomPrompt="1"/>
          </p:nvPr>
        </p:nvSpPr>
        <p:spPr>
          <a:xfrm>
            <a:off x="432000" y="432000"/>
            <a:ext cx="8521500" cy="865186"/>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4" name="Picture 3">
            <a:extLst>
              <a:ext uri="{FF2B5EF4-FFF2-40B4-BE49-F238E27FC236}">
                <a16:creationId xmlns:a16="http://schemas.microsoft.com/office/drawing/2014/main" id="{1AFE58DF-3345-9B29-0571-FE57DA18FDD8}"/>
              </a:ext>
            </a:extLst>
          </p:cNvPr>
          <p:cNvPicPr>
            <a:picLocks noChangeAspect="1"/>
          </p:cNvPicPr>
          <p:nvPr userDrawn="1"/>
        </p:nvPicPr>
        <p:blipFill>
          <a:blip r:embed="rId2"/>
          <a:stretch>
            <a:fillRect/>
          </a:stretch>
        </p:blipFill>
        <p:spPr>
          <a:xfrm>
            <a:off x="-66759" y="341494"/>
            <a:ext cx="3064672" cy="187960"/>
          </a:xfrm>
          <a:prstGeom prst="rect">
            <a:avLst/>
          </a:prstGeom>
        </p:spPr>
      </p:pic>
      <p:pic>
        <p:nvPicPr>
          <p:cNvPr id="6" name="Picture 5" descr="A blue and white logo&#10;&#10;Description automatically generated with low confidence">
            <a:extLst>
              <a:ext uri="{FF2B5EF4-FFF2-40B4-BE49-F238E27FC236}">
                <a16:creationId xmlns:a16="http://schemas.microsoft.com/office/drawing/2014/main" id="{21988F4B-2422-6F1D-EBCB-53D1EC07514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753828" y="161524"/>
            <a:ext cx="1006172" cy="976125"/>
          </a:xfrm>
          <a:prstGeom prst="rect">
            <a:avLst/>
          </a:prstGeom>
        </p:spPr>
      </p:pic>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8BBC9FB-69CA-ACB9-E6B9-6E2830215B6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190978-5FC4-6858-371C-AF3DAD50E21F}"/>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7" name="TextBox 6">
            <a:extLst>
              <a:ext uri="{FF2B5EF4-FFF2-40B4-BE49-F238E27FC236}">
                <a16:creationId xmlns:a16="http://schemas.microsoft.com/office/drawing/2014/main" id="{2DFAD1B1-54FF-2FC6-D407-337D3737411D}"/>
              </a:ext>
            </a:extLst>
          </p:cNvPr>
          <p:cNvSpPr txBox="1"/>
          <p:nvPr userDrawn="1"/>
        </p:nvSpPr>
        <p:spPr>
          <a:xfrm>
            <a:off x="1245609" y="2349016"/>
            <a:ext cx="3552728" cy="1200329"/>
          </a:xfrm>
          <a:prstGeom prst="rect">
            <a:avLst/>
          </a:prstGeom>
          <a:noFill/>
        </p:spPr>
        <p:txBody>
          <a:bodyPr wrap="square" rtlCol="0">
            <a:spAutoFit/>
          </a:bodyPr>
          <a:lstStyle/>
          <a:p>
            <a:r>
              <a:rPr lang="en-GB" dirty="0"/>
              <a:t>Text content goes over single column. Text content here goes over single column. Text content here goes over single column.  </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6" name="TextBox 5">
            <a:extLst>
              <a:ext uri="{FF2B5EF4-FFF2-40B4-BE49-F238E27FC236}">
                <a16:creationId xmlns:a16="http://schemas.microsoft.com/office/drawing/2014/main" id="{20A68404-D948-7642-8BC6-F42E883389E5}"/>
              </a:ext>
            </a:extLst>
          </p:cNvPr>
          <p:cNvSpPr txBox="1"/>
          <p:nvPr userDrawn="1"/>
        </p:nvSpPr>
        <p:spPr>
          <a:xfrm>
            <a:off x="1245609" y="2349016"/>
            <a:ext cx="3552728" cy="1200329"/>
          </a:xfrm>
          <a:prstGeom prst="rect">
            <a:avLst/>
          </a:prstGeom>
          <a:noFill/>
        </p:spPr>
        <p:txBody>
          <a:bodyPr wrap="square" rtlCol="0">
            <a:spAutoFit/>
          </a:bodyPr>
          <a:lstStyle/>
          <a:p>
            <a:r>
              <a:rPr lang="en-GB" dirty="0"/>
              <a:t>Text content goes over single column. Text content here goes over single column. Text content here goes over single column.  </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2" name="TextBox 1">
            <a:extLst>
              <a:ext uri="{FF2B5EF4-FFF2-40B4-BE49-F238E27FC236}">
                <a16:creationId xmlns:a16="http://schemas.microsoft.com/office/drawing/2014/main" id="{B77551A3-9BAE-400C-B485-0F4ED3DB7306}"/>
              </a:ext>
            </a:extLst>
          </p:cNvPr>
          <p:cNvSpPr txBox="1"/>
          <p:nvPr userDrawn="1"/>
        </p:nvSpPr>
        <p:spPr>
          <a:xfrm>
            <a:off x="1245609" y="2349016"/>
            <a:ext cx="3552728" cy="1384995"/>
          </a:xfrm>
          <a:prstGeom prst="rect">
            <a:avLst/>
          </a:prstGeom>
          <a:noFill/>
        </p:spPr>
        <p:txBody>
          <a:bodyPr wrap="square" rtlCol="0">
            <a:spAutoFit/>
          </a:bodyPr>
          <a:lstStyle/>
          <a:p>
            <a:r>
              <a:rPr lang="en-GB" sz="2800" b="1" dirty="0"/>
              <a:t>“Quote text here. Quote text here. Quote text here.”</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072D8FDB-A40F-9C14-5A8C-BCBBA006B64D}"/>
              </a:ext>
            </a:extLst>
          </p:cNvPr>
          <p:cNvSpPr txBox="1"/>
          <p:nvPr userDrawn="1"/>
        </p:nvSpPr>
        <p:spPr>
          <a:xfrm>
            <a:off x="1245609" y="2349016"/>
            <a:ext cx="3552728" cy="1384995"/>
          </a:xfrm>
          <a:prstGeom prst="rect">
            <a:avLst/>
          </a:prstGeom>
          <a:noFill/>
        </p:spPr>
        <p:txBody>
          <a:bodyPr wrap="square" rtlCol="0">
            <a:spAutoFit/>
          </a:bodyPr>
          <a:lstStyle/>
          <a:p>
            <a:r>
              <a:rPr lang="en-GB" sz="2800" b="1" dirty="0"/>
              <a:t>“Quote text here. Quote text here.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30C3909-1482-1013-E118-A2CE0A1DD3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092F3-915E-341D-8AD1-B8E398E9BFA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70074-A979-D2E8-08FB-AF2E81046B3B}"/>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0A824217-4264-8D11-E7F8-1359AF3EC66B}"/>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F0A39753-B3CE-3427-A70B-480D2E5F0F5A}"/>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9B82E974-B46F-E893-6A87-433D3060BA19}"/>
              </a:ext>
            </a:extLst>
          </p:cNvPr>
          <p:cNvSpPr txBox="1">
            <a:spLocks noGrp="1"/>
          </p:cNvSpPr>
          <p:nvPr>
            <p:ph type="dt" sz="half" idx="7"/>
          </p:nvPr>
        </p:nvSpPr>
        <p:spPr/>
        <p:txBody>
          <a:bodyPr/>
          <a:lstStyle>
            <a:lvl1pPr>
              <a:defRPr/>
            </a:lvl1pPr>
          </a:lstStyle>
          <a:p>
            <a:pPr lvl="0"/>
            <a:fld id="{D3E2E5A6-2A47-4B02-B41C-A5727DA07F4A}" type="datetime1">
              <a:rPr lang="en-GB"/>
              <a:pPr lvl="0"/>
              <a:t>22/10/2025</a:t>
            </a:fld>
            <a:endParaRPr lang="en-GB"/>
          </a:p>
        </p:txBody>
      </p:sp>
      <p:sp>
        <p:nvSpPr>
          <p:cNvPr id="6" name="Footer Placeholder 5">
            <a:extLst>
              <a:ext uri="{FF2B5EF4-FFF2-40B4-BE49-F238E27FC236}">
                <a16:creationId xmlns:a16="http://schemas.microsoft.com/office/drawing/2014/main" id="{B38AD11D-43B4-9723-7015-9616317A9BC3}"/>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53ED0807-2AB9-C8E0-3210-1A98E74EACF4}"/>
              </a:ext>
            </a:extLst>
          </p:cNvPr>
          <p:cNvSpPr txBox="1">
            <a:spLocks noGrp="1"/>
          </p:cNvSpPr>
          <p:nvPr>
            <p:ph type="sldNum" sz="quarter" idx="8"/>
          </p:nvPr>
        </p:nvSpPr>
        <p:spPr/>
        <p:txBody>
          <a:bodyPr/>
          <a:lstStyle>
            <a:lvl1pPr>
              <a:defRPr/>
            </a:lvl1pPr>
          </a:lstStyle>
          <a:p>
            <a:pPr lvl="0"/>
            <a:fld id="{0AA39A34-CD20-4E30-BBAC-29EA53BC9CA3}" type="slidenum">
              <a:t>‹#›</a:t>
            </a:fld>
            <a:endParaRPr lang="en-GB"/>
          </a:p>
        </p:txBody>
      </p:sp>
    </p:spTree>
    <p:extLst>
      <p:ext uri="{BB962C8B-B14F-4D97-AF65-F5344CB8AC3E}">
        <p14:creationId xmlns:p14="http://schemas.microsoft.com/office/powerpoint/2010/main" val="29730517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01973" y="2853791"/>
            <a:ext cx="6028780"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dirty="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1600" b="1" i="0" u="none" strike="noStrike" kern="1200" cap="none" spc="20" normalizeH="0" baseline="0" noProof="0" dirty="0">
                <a:ln>
                  <a:noFill/>
                </a:ln>
                <a:solidFill>
                  <a:schemeClr val="tx1"/>
                </a:solidFill>
                <a:effectLst/>
                <a:uLnTx/>
                <a:uFillTx/>
                <a:latin typeface="+mn-lt"/>
                <a:ea typeface="+mn-ea"/>
                <a:cs typeface="+mn-cs"/>
              </a:rPr>
              <a:t>    email: england.ney.pctransformation@nhs.net</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a:t>
            </a:r>
            <a:endParaRPr lang="en-GB" sz="2400" b="1" dirty="0">
              <a:solidFill>
                <a:schemeClr val="tx1"/>
              </a:solidFill>
            </a:endParaRPr>
          </a:p>
        </p:txBody>
      </p:sp>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2"/>
          <a:stretch>
            <a:fillRect/>
          </a:stretch>
        </p:blipFill>
        <p:spPr>
          <a:xfrm rot="5400000">
            <a:off x="-2394843" y="-379120"/>
            <a:ext cx="10768951" cy="7616239"/>
          </a:xfrm>
          <a:prstGeom prst="rect">
            <a:avLst/>
          </a:prstGeom>
        </p:spPr>
      </p:pic>
      <p:pic>
        <p:nvPicPr>
          <p:cNvPr id="7" name="Picture 6" descr="A blue and white logo&#10;&#10;AI-generated content may be incorrect.">
            <a:extLst>
              <a:ext uri="{FF2B5EF4-FFF2-40B4-BE49-F238E27FC236}">
                <a16:creationId xmlns:a16="http://schemas.microsoft.com/office/drawing/2014/main" id="{E3BDC41B-2555-25A9-200B-F24D30D4B927}"/>
              </a:ext>
            </a:extLst>
          </p:cNvPr>
          <p:cNvPicPr>
            <a:picLocks noChangeAspect="1"/>
          </p:cNvPicPr>
          <p:nvPr userDrawn="1"/>
        </p:nvPicPr>
        <p:blipFill>
          <a:blip r:embed="rId3"/>
          <a:stretch>
            <a:fillRect/>
          </a:stretch>
        </p:blipFill>
        <p:spPr>
          <a:xfrm>
            <a:off x="10945490" y="287616"/>
            <a:ext cx="998307" cy="891617"/>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63076-72CB-117E-F240-98C1D1050D3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156260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91440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TextBox 5">
            <a:extLst>
              <a:ext uri="{FF2B5EF4-FFF2-40B4-BE49-F238E27FC236}">
                <a16:creationId xmlns:a16="http://schemas.microsoft.com/office/drawing/2014/main" id="{17BDFC27-AE77-990E-E3A7-5DF7B8BEB8B0}"/>
              </a:ext>
            </a:extLst>
          </p:cNvPr>
          <p:cNvSpPr txBox="1"/>
          <p:nvPr userDrawn="1"/>
        </p:nvSpPr>
        <p:spPr>
          <a:xfrm>
            <a:off x="7202551" y="2249424"/>
            <a:ext cx="4428148" cy="1200329"/>
          </a:xfrm>
          <a:prstGeom prst="rect">
            <a:avLst/>
          </a:prstGeom>
          <a:noFill/>
        </p:spPr>
        <p:txBody>
          <a:bodyPr wrap="square" rtlCol="0">
            <a:spAutoFit/>
          </a:bodyPr>
          <a:lstStyle/>
          <a:p>
            <a:r>
              <a:rPr lang="en-GB" dirty="0">
                <a:solidFill>
                  <a:schemeClr val="bg1"/>
                </a:solidFill>
              </a:rPr>
              <a:t>Text content goes over single column. Text content here goes over single column. Text content here goes over single column.  </a:t>
            </a:r>
          </a:p>
        </p:txBody>
      </p:sp>
    </p:spTree>
    <p:extLst>
      <p:ext uri="{BB962C8B-B14F-4D97-AF65-F5344CB8AC3E}">
        <p14:creationId xmlns:p14="http://schemas.microsoft.com/office/powerpoint/2010/main" val="378345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Tree>
    <p:extLst>
      <p:ext uri="{BB962C8B-B14F-4D97-AF65-F5344CB8AC3E}">
        <p14:creationId xmlns:p14="http://schemas.microsoft.com/office/powerpoint/2010/main" val="112546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Tree>
    <p:extLst>
      <p:ext uri="{BB962C8B-B14F-4D97-AF65-F5344CB8AC3E}">
        <p14:creationId xmlns:p14="http://schemas.microsoft.com/office/powerpoint/2010/main" val="115316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Heading, subhead, bullets one column">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dirty="0">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1719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5.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8.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F7A491-A6F0-59B3-F502-B2874F72996E}"/>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61DAC9F6-A8F6-3296-96F6-DB76CC828733}"/>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986B48-DF2E-B297-034B-6FE4BF930C19}"/>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C8C8C"/>
                </a:solidFill>
                <a:uFillTx/>
                <a:latin typeface="Arial"/>
              </a:defRPr>
            </a:lvl1pPr>
          </a:lstStyle>
          <a:p>
            <a:pPr lvl="0"/>
            <a:fld id="{C4DBD866-62EA-40EF-A9C9-867271EA99F9}" type="datetime1">
              <a:rPr lang="en-GB"/>
              <a:pPr lvl="0"/>
              <a:t>22/10/2025</a:t>
            </a:fld>
            <a:endParaRPr lang="en-GB"/>
          </a:p>
        </p:txBody>
      </p:sp>
      <p:sp>
        <p:nvSpPr>
          <p:cNvPr id="5" name="Footer Placeholder 4">
            <a:extLst>
              <a:ext uri="{FF2B5EF4-FFF2-40B4-BE49-F238E27FC236}">
                <a16:creationId xmlns:a16="http://schemas.microsoft.com/office/drawing/2014/main" id="{053F9598-750B-AADA-625E-301354738858}"/>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C8C8C"/>
                </a:solidFill>
                <a:uFillTx/>
                <a:latin typeface="Arial"/>
              </a:defRPr>
            </a:lvl1pPr>
          </a:lstStyle>
          <a:p>
            <a:pPr lvl="0"/>
            <a:endParaRPr lang="en-GB"/>
          </a:p>
        </p:txBody>
      </p:sp>
      <p:sp>
        <p:nvSpPr>
          <p:cNvPr id="6" name="Slide Number Placeholder 5">
            <a:extLst>
              <a:ext uri="{FF2B5EF4-FFF2-40B4-BE49-F238E27FC236}">
                <a16:creationId xmlns:a16="http://schemas.microsoft.com/office/drawing/2014/main" id="{C305B89D-2D1E-DAEB-D6F1-0DF3979421F4}"/>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C8C8C"/>
                </a:solidFill>
                <a:uFillTx/>
                <a:latin typeface="Arial"/>
              </a:defRPr>
            </a:lvl1pPr>
          </a:lstStyle>
          <a:p>
            <a:pPr lvl="0"/>
            <a:fld id="{53C9DA04-6D15-4496-BDB4-9B5BAEA8FC95}" type="slidenum">
              <a:t>‹#›</a:t>
            </a:fld>
            <a:endParaRPr lang="en-GB"/>
          </a:p>
        </p:txBody>
      </p:sp>
    </p:spTree>
    <p:extLst>
      <p:ext uri="{BB962C8B-B14F-4D97-AF65-F5344CB8AC3E}">
        <p14:creationId xmlns:p14="http://schemas.microsoft.com/office/powerpoint/2010/main" val="266081056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955" r:id="rId5"/>
    <p:sldLayoutId id="2147483720" r:id="rId6"/>
    <p:sldLayoutId id="2147483721" r:id="rId7"/>
    <p:sldLayoutId id="2147483730" r:id="rId8"/>
    <p:sldLayoutId id="2147483731" r:id="rId9"/>
    <p:sldLayoutId id="2147483732" r:id="rId10"/>
    <p:sldLayoutId id="2147483733"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231F20"/>
          </a:solidFill>
          <a:uFillTx/>
          <a:latin typeface="Arial"/>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231F20"/>
          </a:solidFill>
          <a:uFillTx/>
          <a:latin typeface="Arial"/>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231F20"/>
          </a:solidFill>
          <a:uFillTx/>
          <a:latin typeface="Arial"/>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231F20"/>
          </a:solidFill>
          <a:uFillTx/>
          <a:latin typeface="Arial"/>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31F20"/>
          </a:solidFill>
          <a:uFillTx/>
          <a:latin typeface="Arial"/>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31F2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5B4275-9471-FA13-0214-D6D3CC072D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C0BB0CA-3E63-31A0-A573-C75167438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F94A2B-F1AA-DAB9-A8DA-69B0F676D0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D56713-9E19-4D32-BEAC-14CF16B2A5C1}" type="datetimeFigureOut">
              <a:rPr lang="en-GB" smtClean="0"/>
              <a:t>22/10/2025</a:t>
            </a:fld>
            <a:endParaRPr lang="en-GB"/>
          </a:p>
        </p:txBody>
      </p:sp>
      <p:sp>
        <p:nvSpPr>
          <p:cNvPr id="5" name="Footer Placeholder 4">
            <a:extLst>
              <a:ext uri="{FF2B5EF4-FFF2-40B4-BE49-F238E27FC236}">
                <a16:creationId xmlns:a16="http://schemas.microsoft.com/office/drawing/2014/main" id="{50EFD8D3-61C4-0BE8-EC1D-C89CD2BF38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DDB398A-CA58-029E-84B0-EC4714A1EF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EF32B7-5FAB-4BC4-A370-AB9CDCEC25FF}" type="slidenum">
              <a:rPr lang="en-GB" smtClean="0"/>
              <a:t>‹#›</a:t>
            </a:fld>
            <a:endParaRPr lang="en-GB"/>
          </a:p>
        </p:txBody>
      </p:sp>
    </p:spTree>
    <p:extLst>
      <p:ext uri="{BB962C8B-B14F-4D97-AF65-F5344CB8AC3E}">
        <p14:creationId xmlns:p14="http://schemas.microsoft.com/office/powerpoint/2010/main" val="3020945043"/>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48466-6F2C-4F91-B1A5-A35FE48319E1}" type="datetimeFigureOut">
              <a:rPr lang="en-GB" smtClean="0"/>
              <a:t>22/10/2025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591E6-7F98-4332-8299-F9FC5A32DAA2}" type="slidenum">
              <a:rPr lang="en-GB" smtClean="0"/>
              <a:t>‹#›</a:t>
            </a:fld>
            <a:endParaRPr lang="en-GB"/>
          </a:p>
        </p:txBody>
      </p:sp>
    </p:spTree>
    <p:extLst>
      <p:ext uri="{BB962C8B-B14F-4D97-AF65-F5344CB8AC3E}">
        <p14:creationId xmlns:p14="http://schemas.microsoft.com/office/powerpoint/2010/main" val="290339442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4BBF5C57-A511-5CD2-319B-426CEF3ACECF}"/>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Text Placeholder 2">
            <a:extLst>
              <a:ext uri="{FF2B5EF4-FFF2-40B4-BE49-F238E27FC236}">
                <a16:creationId xmlns:a16="http://schemas.microsoft.com/office/drawing/2014/main" id="{99C61410-071C-704D-0F60-1233B2F44C1C}"/>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a:extLst>
              <a:ext uri="{FF2B5EF4-FFF2-40B4-BE49-F238E27FC236}">
                <a16:creationId xmlns:a16="http://schemas.microsoft.com/office/drawing/2014/main" id="{AEE7A359-BA48-47F8-6A24-330D9FB37051}"/>
              </a:ext>
            </a:extLst>
          </p:cNvPr>
          <p:cNvSpPr txBox="1">
            <a:spLocks noGrp="1"/>
          </p:cNvSpPr>
          <p:nvPr>
            <p:ph type="dt" sz="half" idx="2"/>
          </p:nvPr>
        </p:nvSpPr>
        <p:spPr>
          <a:xfrm>
            <a:off x="8382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100000"/>
              </a:lnSpc>
              <a:spcBef>
                <a:spcPts val="0"/>
              </a:spcBef>
              <a:spcAft>
                <a:spcPts val="0"/>
              </a:spcAft>
              <a:buNone/>
              <a:tabLst/>
              <a:defRPr lang="en-GB" sz="1200" b="0" i="0" u="none" strike="noStrike" kern="1200" cap="none" spc="0" baseline="0">
                <a:solidFill>
                  <a:srgbClr val="8C8C8C"/>
                </a:solidFill>
                <a:uFillTx/>
                <a:latin typeface="Arial"/>
              </a:defRPr>
            </a:lvl1pPr>
          </a:lstStyle>
          <a:p>
            <a:pPr>
              <a:defRPr/>
            </a:pPr>
            <a:fld id="{93FAAA7A-F861-4A8E-BBC1-9545DAF4FC83}" type="datetime1">
              <a:rPr lang="en-US"/>
              <a:pPr>
                <a:defRPr/>
              </a:pPr>
              <a:t>10/22/2025</a:t>
            </a:fld>
            <a:endParaRPr/>
          </a:p>
        </p:txBody>
      </p:sp>
      <p:sp>
        <p:nvSpPr>
          <p:cNvPr id="5" name="Footer Placeholder 4">
            <a:extLst>
              <a:ext uri="{FF2B5EF4-FFF2-40B4-BE49-F238E27FC236}">
                <a16:creationId xmlns:a16="http://schemas.microsoft.com/office/drawing/2014/main" id="{31C17517-0243-F484-4055-5BB6070D6375}"/>
              </a:ext>
            </a:extLst>
          </p:cNvPr>
          <p:cNvSpPr txBox="1">
            <a:spLocks noGrp="1"/>
          </p:cNvSpPr>
          <p:nvPr>
            <p:ph type="ftr" sz="quarter" idx="3"/>
          </p:nvPr>
        </p:nvSpPr>
        <p:spPr>
          <a:xfrm>
            <a:off x="4038600" y="6356350"/>
            <a:ext cx="4114800" cy="365125"/>
          </a:xfrm>
          <a:prstGeom prst="rect">
            <a:avLst/>
          </a:prstGeom>
          <a:noFill/>
          <a:ln>
            <a:noFill/>
          </a:ln>
        </p:spPr>
        <p:txBody>
          <a:bodyPr vert="horz" wrap="square" lIns="91440" tIns="45720" rIns="91440" bIns="45720" anchor="ctr" anchorCtr="1" compatLnSpc="1">
            <a:noAutofit/>
          </a:bodyPr>
          <a:lstStyle>
            <a:lvl1pPr marL="0" marR="0" lvl="0" indent="0" algn="ctr" defTabSz="914400" rtl="0" eaLnBrk="1" fontAlgn="auto" hangingPunct="1">
              <a:lnSpc>
                <a:spcPct val="100000"/>
              </a:lnSpc>
              <a:spcBef>
                <a:spcPts val="0"/>
              </a:spcBef>
              <a:spcAft>
                <a:spcPts val="0"/>
              </a:spcAft>
              <a:buNone/>
              <a:tabLst/>
              <a:defRPr lang="en-GB" sz="1200" b="0" i="0" u="none" strike="noStrike" kern="1200" cap="none" spc="0" baseline="0">
                <a:solidFill>
                  <a:srgbClr val="8C8C8C"/>
                </a:solidFill>
                <a:uFillTx/>
                <a:latin typeface="Arial"/>
              </a:defRPr>
            </a:lvl1pPr>
          </a:lstStyle>
          <a:p>
            <a:pPr>
              <a:defRPr/>
            </a:pPr>
            <a:endParaRPr/>
          </a:p>
        </p:txBody>
      </p:sp>
      <p:sp>
        <p:nvSpPr>
          <p:cNvPr id="6" name="Slide Number Placeholder 5">
            <a:extLst>
              <a:ext uri="{FF2B5EF4-FFF2-40B4-BE49-F238E27FC236}">
                <a16:creationId xmlns:a16="http://schemas.microsoft.com/office/drawing/2014/main" id="{56170D43-F27C-6B52-1292-5B8149B826C2}"/>
              </a:ext>
            </a:extLst>
          </p:cNvPr>
          <p:cNvSpPr txBox="1">
            <a:spLocks noGrp="1"/>
          </p:cNvSpPr>
          <p:nvPr>
            <p:ph type="sldNum" sz="quarter" idx="4"/>
          </p:nvPr>
        </p:nvSpPr>
        <p:spPr>
          <a:xfrm>
            <a:off x="86106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en-GB" sz="1200" b="0" i="0" u="none" strike="noStrike" kern="1200" cap="none" spc="0" baseline="0">
                <a:solidFill>
                  <a:srgbClr val="8C8C8C"/>
                </a:solidFill>
                <a:uFillTx/>
                <a:latin typeface="Arial"/>
              </a:defRPr>
            </a:lvl1pPr>
          </a:lstStyle>
          <a:p>
            <a:pPr>
              <a:defRPr/>
            </a:pPr>
            <a:fld id="{AA50FD20-81EF-4AD7-9086-C27EB65820D5}" type="slidenum">
              <a:rPr/>
              <a:pPr>
                <a:defRPr/>
              </a:pPr>
              <a:t>‹#›</a:t>
            </a:fld>
            <a:endParaRPr/>
          </a:p>
        </p:txBody>
      </p:sp>
    </p:spTree>
    <p:extLst>
      <p:ext uri="{BB962C8B-B14F-4D97-AF65-F5344CB8AC3E}">
        <p14:creationId xmlns:p14="http://schemas.microsoft.com/office/powerpoint/2010/main" val="30394386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p:transition spd="slow"/>
  <p:txStyles>
    <p:titleStyle>
      <a:lvl1pPr algn="l" rtl="0" eaLnBrk="0" fontAlgn="base" hangingPunct="0">
        <a:lnSpc>
          <a:spcPct val="90000"/>
        </a:lnSpc>
        <a:spcBef>
          <a:spcPct val="0"/>
        </a:spcBef>
        <a:spcAft>
          <a:spcPct val="0"/>
        </a:spcAft>
        <a:defRPr lang="en-GB" sz="4400" kern="1200">
          <a:solidFill>
            <a:srgbClr val="231F20"/>
          </a:solidFill>
          <a:latin typeface="Arial"/>
        </a:defRPr>
      </a:lvl1pPr>
      <a:lvl2pPr algn="l" rtl="0" eaLnBrk="0" fontAlgn="base" hangingPunct="0">
        <a:lnSpc>
          <a:spcPct val="90000"/>
        </a:lnSpc>
        <a:spcBef>
          <a:spcPct val="0"/>
        </a:spcBef>
        <a:spcAft>
          <a:spcPct val="0"/>
        </a:spcAft>
        <a:defRPr sz="4400">
          <a:solidFill>
            <a:srgbClr val="231F20"/>
          </a:solidFill>
          <a:latin typeface="Arial" panose="020B0604020202020204" pitchFamily="34" charset="0"/>
        </a:defRPr>
      </a:lvl2pPr>
      <a:lvl3pPr algn="l" rtl="0" eaLnBrk="0" fontAlgn="base" hangingPunct="0">
        <a:lnSpc>
          <a:spcPct val="90000"/>
        </a:lnSpc>
        <a:spcBef>
          <a:spcPct val="0"/>
        </a:spcBef>
        <a:spcAft>
          <a:spcPct val="0"/>
        </a:spcAft>
        <a:defRPr sz="4400">
          <a:solidFill>
            <a:srgbClr val="231F20"/>
          </a:solidFill>
          <a:latin typeface="Arial" panose="020B0604020202020204" pitchFamily="34" charset="0"/>
        </a:defRPr>
      </a:lvl3pPr>
      <a:lvl4pPr algn="l" rtl="0" eaLnBrk="0" fontAlgn="base" hangingPunct="0">
        <a:lnSpc>
          <a:spcPct val="90000"/>
        </a:lnSpc>
        <a:spcBef>
          <a:spcPct val="0"/>
        </a:spcBef>
        <a:spcAft>
          <a:spcPct val="0"/>
        </a:spcAft>
        <a:defRPr sz="4400">
          <a:solidFill>
            <a:srgbClr val="231F20"/>
          </a:solidFill>
          <a:latin typeface="Arial" panose="020B0604020202020204" pitchFamily="34" charset="0"/>
        </a:defRPr>
      </a:lvl4pPr>
      <a:lvl5pPr algn="l" rtl="0" eaLnBrk="0" fontAlgn="base" hangingPunct="0">
        <a:lnSpc>
          <a:spcPct val="90000"/>
        </a:lnSpc>
        <a:spcBef>
          <a:spcPct val="0"/>
        </a:spcBef>
        <a:spcAft>
          <a:spcPct val="0"/>
        </a:spcAft>
        <a:defRPr sz="4400">
          <a:solidFill>
            <a:srgbClr val="231F20"/>
          </a:solidFill>
          <a:latin typeface="Arial" panose="020B0604020202020204" pitchFamily="34" charset="0"/>
        </a:defRPr>
      </a:lvl5pPr>
      <a:lvl6pPr marL="457200" algn="l" rtl="0" eaLnBrk="0" fontAlgn="base">
        <a:lnSpc>
          <a:spcPct val="90000"/>
        </a:lnSpc>
        <a:spcBef>
          <a:spcPct val="0"/>
        </a:spcBef>
        <a:spcAft>
          <a:spcPct val="0"/>
        </a:spcAft>
        <a:defRPr sz="4400">
          <a:solidFill>
            <a:srgbClr val="231F20"/>
          </a:solidFill>
          <a:latin typeface="Arial" panose="020B0604020202020204" pitchFamily="34" charset="0"/>
        </a:defRPr>
      </a:lvl6pPr>
      <a:lvl7pPr marL="914400" algn="l" rtl="0" eaLnBrk="0" fontAlgn="base">
        <a:lnSpc>
          <a:spcPct val="90000"/>
        </a:lnSpc>
        <a:spcBef>
          <a:spcPct val="0"/>
        </a:spcBef>
        <a:spcAft>
          <a:spcPct val="0"/>
        </a:spcAft>
        <a:defRPr sz="4400">
          <a:solidFill>
            <a:srgbClr val="231F20"/>
          </a:solidFill>
          <a:latin typeface="Arial" panose="020B0604020202020204" pitchFamily="34" charset="0"/>
        </a:defRPr>
      </a:lvl7pPr>
      <a:lvl8pPr marL="1371600" algn="l" rtl="0" eaLnBrk="0" fontAlgn="base">
        <a:lnSpc>
          <a:spcPct val="90000"/>
        </a:lnSpc>
        <a:spcBef>
          <a:spcPct val="0"/>
        </a:spcBef>
        <a:spcAft>
          <a:spcPct val="0"/>
        </a:spcAft>
        <a:defRPr sz="4400">
          <a:solidFill>
            <a:srgbClr val="231F20"/>
          </a:solidFill>
          <a:latin typeface="Arial" panose="020B0604020202020204" pitchFamily="34" charset="0"/>
        </a:defRPr>
      </a:lvl8pPr>
      <a:lvl9pPr marL="1828800" algn="l" rtl="0" eaLnBrk="0" fontAlgn="base">
        <a:lnSpc>
          <a:spcPct val="90000"/>
        </a:lnSpc>
        <a:spcBef>
          <a:spcPct val="0"/>
        </a:spcBef>
        <a:spcAft>
          <a:spcPct val="0"/>
        </a:spcAft>
        <a:defRPr sz="4400">
          <a:solidFill>
            <a:srgbClr val="231F20"/>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lang="en-GB" sz="2800" kern="1200">
          <a:solidFill>
            <a:srgbClr val="231F20"/>
          </a:solidFill>
          <a:latin typeface="Arial"/>
        </a:defRPr>
      </a:lvl1pPr>
      <a:lvl2pPr marL="685800" lvl="1" indent="-228600" algn="l" rtl="0" eaLnBrk="0" fontAlgn="base" hangingPunct="0">
        <a:lnSpc>
          <a:spcPct val="90000"/>
        </a:lnSpc>
        <a:spcBef>
          <a:spcPts val="500"/>
        </a:spcBef>
        <a:spcAft>
          <a:spcPct val="0"/>
        </a:spcAft>
        <a:buSzPct val="100000"/>
        <a:buFont typeface="Arial" panose="020B0604020202020204" pitchFamily="34" charset="0"/>
        <a:buChar char="•"/>
        <a:defRPr lang="en-GB" sz="2400" kern="1200">
          <a:solidFill>
            <a:srgbClr val="231F20"/>
          </a:solidFill>
          <a:latin typeface="Arial"/>
        </a:defRPr>
      </a:lvl2pPr>
      <a:lvl3pPr marL="1143000" lvl="2" indent="-228600" algn="l" rtl="0" eaLnBrk="0" fontAlgn="base" hangingPunct="0">
        <a:lnSpc>
          <a:spcPct val="90000"/>
        </a:lnSpc>
        <a:spcBef>
          <a:spcPts val="500"/>
        </a:spcBef>
        <a:spcAft>
          <a:spcPct val="0"/>
        </a:spcAft>
        <a:buSzPct val="100000"/>
        <a:buFont typeface="Arial" panose="020B0604020202020204" pitchFamily="34" charset="0"/>
        <a:buChar char="•"/>
        <a:defRPr lang="en-GB" sz="2000" kern="1200">
          <a:solidFill>
            <a:srgbClr val="231F20"/>
          </a:solidFill>
          <a:latin typeface="Arial"/>
        </a:defRPr>
      </a:lvl3pPr>
      <a:lvl4pPr marL="1600200" lvl="3" indent="-228600" algn="l" rtl="0" eaLnBrk="0" fontAlgn="base" hangingPunct="0">
        <a:lnSpc>
          <a:spcPct val="90000"/>
        </a:lnSpc>
        <a:spcBef>
          <a:spcPts val="500"/>
        </a:spcBef>
        <a:spcAft>
          <a:spcPct val="0"/>
        </a:spcAft>
        <a:buSzPct val="100000"/>
        <a:buFont typeface="Arial" panose="020B0604020202020204" pitchFamily="34" charset="0"/>
        <a:buChar char="•"/>
        <a:defRPr lang="en-GB" kern="1200">
          <a:solidFill>
            <a:srgbClr val="231F20"/>
          </a:solidFill>
          <a:latin typeface="Arial"/>
        </a:defRPr>
      </a:lvl4pPr>
      <a:lvl5pPr marL="2057400" lvl="4" indent="-228600" algn="l" rtl="0" eaLnBrk="0" fontAlgn="base" hangingPunct="0">
        <a:lnSpc>
          <a:spcPct val="90000"/>
        </a:lnSpc>
        <a:spcBef>
          <a:spcPts val="500"/>
        </a:spcBef>
        <a:spcAft>
          <a:spcPct val="0"/>
        </a:spcAft>
        <a:buSzPct val="100000"/>
        <a:buFont typeface="Arial" panose="020B0604020202020204" pitchFamily="34" charset="0"/>
        <a:buChar char="•"/>
        <a:defRPr lang="en-GB" kern="1200">
          <a:solidFill>
            <a:srgbClr val="231F20"/>
          </a:solidFill>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7E64655-F750-0D58-EB23-74449ACE5742}"/>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Text Placeholder 2">
            <a:extLst>
              <a:ext uri="{FF2B5EF4-FFF2-40B4-BE49-F238E27FC236}">
                <a16:creationId xmlns:a16="http://schemas.microsoft.com/office/drawing/2014/main" id="{9E13B2D3-203E-0995-64A1-67A77EB47748}"/>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a:extLst>
              <a:ext uri="{FF2B5EF4-FFF2-40B4-BE49-F238E27FC236}">
                <a16:creationId xmlns:a16="http://schemas.microsoft.com/office/drawing/2014/main" id="{0C3E0139-ACC9-0031-3737-BBA70287A408}"/>
              </a:ext>
            </a:extLst>
          </p:cNvPr>
          <p:cNvSpPr txBox="1">
            <a:spLocks noGrp="1"/>
          </p:cNvSpPr>
          <p:nvPr>
            <p:ph type="dt" sz="half" idx="2"/>
          </p:nvPr>
        </p:nvSpPr>
        <p:spPr>
          <a:xfrm>
            <a:off x="8382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100000"/>
              </a:lnSpc>
              <a:spcBef>
                <a:spcPts val="0"/>
              </a:spcBef>
              <a:spcAft>
                <a:spcPts val="0"/>
              </a:spcAft>
              <a:buNone/>
              <a:tabLst/>
              <a:defRPr lang="en-GB" sz="1200" b="0" i="0" u="none" strike="noStrike" kern="1200" cap="none" spc="0" baseline="0">
                <a:solidFill>
                  <a:srgbClr val="8C8C8C"/>
                </a:solidFill>
                <a:uFillTx/>
                <a:latin typeface="Arial"/>
              </a:defRPr>
            </a:lvl1pPr>
          </a:lstStyle>
          <a:p>
            <a:pPr>
              <a:defRPr/>
            </a:pPr>
            <a:fld id="{2834AF6B-5248-4F3F-AFDD-6AA2DDC3A331}" type="datetime1">
              <a:rPr lang="en-US"/>
              <a:pPr>
                <a:defRPr/>
              </a:pPr>
              <a:t>10/22/2025</a:t>
            </a:fld>
            <a:endParaRPr/>
          </a:p>
        </p:txBody>
      </p:sp>
      <p:sp>
        <p:nvSpPr>
          <p:cNvPr id="5" name="Footer Placeholder 4">
            <a:extLst>
              <a:ext uri="{FF2B5EF4-FFF2-40B4-BE49-F238E27FC236}">
                <a16:creationId xmlns:a16="http://schemas.microsoft.com/office/drawing/2014/main" id="{36FC128F-FE8C-DCDB-F10D-3B86B2E24A69}"/>
              </a:ext>
            </a:extLst>
          </p:cNvPr>
          <p:cNvSpPr txBox="1">
            <a:spLocks noGrp="1"/>
          </p:cNvSpPr>
          <p:nvPr>
            <p:ph type="ftr" sz="quarter" idx="3"/>
          </p:nvPr>
        </p:nvSpPr>
        <p:spPr>
          <a:xfrm>
            <a:off x="4038600" y="6356350"/>
            <a:ext cx="4114800" cy="365125"/>
          </a:xfrm>
          <a:prstGeom prst="rect">
            <a:avLst/>
          </a:prstGeom>
          <a:noFill/>
          <a:ln>
            <a:noFill/>
          </a:ln>
        </p:spPr>
        <p:txBody>
          <a:bodyPr vert="horz" wrap="square" lIns="91440" tIns="45720" rIns="91440" bIns="45720" anchor="ctr" anchorCtr="1" compatLnSpc="1">
            <a:noAutofit/>
          </a:bodyPr>
          <a:lstStyle>
            <a:lvl1pPr marL="0" marR="0" lvl="0" indent="0" algn="ctr" defTabSz="914400" rtl="0" eaLnBrk="1" fontAlgn="auto" hangingPunct="1">
              <a:lnSpc>
                <a:spcPct val="100000"/>
              </a:lnSpc>
              <a:spcBef>
                <a:spcPts val="0"/>
              </a:spcBef>
              <a:spcAft>
                <a:spcPts val="0"/>
              </a:spcAft>
              <a:buNone/>
              <a:tabLst/>
              <a:defRPr lang="en-GB" sz="1200" b="0" i="0" u="none" strike="noStrike" kern="1200" cap="none" spc="0" baseline="0">
                <a:solidFill>
                  <a:srgbClr val="8C8C8C"/>
                </a:solidFill>
                <a:uFillTx/>
                <a:latin typeface="Arial"/>
              </a:defRPr>
            </a:lvl1pPr>
          </a:lstStyle>
          <a:p>
            <a:pPr>
              <a:defRPr/>
            </a:pPr>
            <a:endParaRPr/>
          </a:p>
        </p:txBody>
      </p:sp>
      <p:sp>
        <p:nvSpPr>
          <p:cNvPr id="6" name="Slide Number Placeholder 5">
            <a:extLst>
              <a:ext uri="{FF2B5EF4-FFF2-40B4-BE49-F238E27FC236}">
                <a16:creationId xmlns:a16="http://schemas.microsoft.com/office/drawing/2014/main" id="{BAE93D53-B66A-19E1-B9A5-700CCD5AFE94}"/>
              </a:ext>
            </a:extLst>
          </p:cNvPr>
          <p:cNvSpPr txBox="1">
            <a:spLocks noGrp="1"/>
          </p:cNvSpPr>
          <p:nvPr>
            <p:ph type="sldNum" sz="quarter" idx="4"/>
          </p:nvPr>
        </p:nvSpPr>
        <p:spPr>
          <a:xfrm>
            <a:off x="86106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en-GB" sz="1200" b="0" i="0" u="none" strike="noStrike" kern="1200" cap="none" spc="0" baseline="0">
                <a:solidFill>
                  <a:srgbClr val="8C8C8C"/>
                </a:solidFill>
                <a:uFillTx/>
                <a:latin typeface="Arial"/>
              </a:defRPr>
            </a:lvl1pPr>
          </a:lstStyle>
          <a:p>
            <a:pPr>
              <a:defRPr/>
            </a:pPr>
            <a:fld id="{ED54FB9D-9439-40DA-B610-A95095F2E1C4}" type="slidenum">
              <a:rPr/>
              <a:pPr>
                <a:defRPr/>
              </a:pPr>
              <a:t>‹#›</a:t>
            </a:fld>
            <a:endParaRPr/>
          </a:p>
        </p:txBody>
      </p:sp>
    </p:spTree>
    <p:extLst>
      <p:ext uri="{BB962C8B-B14F-4D97-AF65-F5344CB8AC3E}">
        <p14:creationId xmlns:p14="http://schemas.microsoft.com/office/powerpoint/2010/main" val="34580874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transition spd="slow"/>
  <p:txStyles>
    <p:titleStyle>
      <a:lvl1pPr algn="l" rtl="0" eaLnBrk="0" fontAlgn="base" hangingPunct="0">
        <a:lnSpc>
          <a:spcPct val="90000"/>
        </a:lnSpc>
        <a:spcBef>
          <a:spcPct val="0"/>
        </a:spcBef>
        <a:spcAft>
          <a:spcPct val="0"/>
        </a:spcAft>
        <a:defRPr lang="en-GB" sz="4400" kern="1200">
          <a:solidFill>
            <a:srgbClr val="231F20"/>
          </a:solidFill>
          <a:latin typeface="Arial"/>
        </a:defRPr>
      </a:lvl1pPr>
      <a:lvl2pPr algn="l" rtl="0" eaLnBrk="0" fontAlgn="base" hangingPunct="0">
        <a:lnSpc>
          <a:spcPct val="90000"/>
        </a:lnSpc>
        <a:spcBef>
          <a:spcPct val="0"/>
        </a:spcBef>
        <a:spcAft>
          <a:spcPct val="0"/>
        </a:spcAft>
        <a:defRPr sz="4400">
          <a:solidFill>
            <a:srgbClr val="231F20"/>
          </a:solidFill>
          <a:latin typeface="Arial" panose="020B0604020202020204" pitchFamily="34" charset="0"/>
        </a:defRPr>
      </a:lvl2pPr>
      <a:lvl3pPr algn="l" rtl="0" eaLnBrk="0" fontAlgn="base" hangingPunct="0">
        <a:lnSpc>
          <a:spcPct val="90000"/>
        </a:lnSpc>
        <a:spcBef>
          <a:spcPct val="0"/>
        </a:spcBef>
        <a:spcAft>
          <a:spcPct val="0"/>
        </a:spcAft>
        <a:defRPr sz="4400">
          <a:solidFill>
            <a:srgbClr val="231F20"/>
          </a:solidFill>
          <a:latin typeface="Arial" panose="020B0604020202020204" pitchFamily="34" charset="0"/>
        </a:defRPr>
      </a:lvl3pPr>
      <a:lvl4pPr algn="l" rtl="0" eaLnBrk="0" fontAlgn="base" hangingPunct="0">
        <a:lnSpc>
          <a:spcPct val="90000"/>
        </a:lnSpc>
        <a:spcBef>
          <a:spcPct val="0"/>
        </a:spcBef>
        <a:spcAft>
          <a:spcPct val="0"/>
        </a:spcAft>
        <a:defRPr sz="4400">
          <a:solidFill>
            <a:srgbClr val="231F20"/>
          </a:solidFill>
          <a:latin typeface="Arial" panose="020B0604020202020204" pitchFamily="34" charset="0"/>
        </a:defRPr>
      </a:lvl4pPr>
      <a:lvl5pPr algn="l" rtl="0" eaLnBrk="0" fontAlgn="base" hangingPunct="0">
        <a:lnSpc>
          <a:spcPct val="90000"/>
        </a:lnSpc>
        <a:spcBef>
          <a:spcPct val="0"/>
        </a:spcBef>
        <a:spcAft>
          <a:spcPct val="0"/>
        </a:spcAft>
        <a:defRPr sz="4400">
          <a:solidFill>
            <a:srgbClr val="231F20"/>
          </a:solidFill>
          <a:latin typeface="Arial" panose="020B0604020202020204" pitchFamily="34" charset="0"/>
        </a:defRPr>
      </a:lvl5pPr>
      <a:lvl6pPr marL="457200" algn="l" rtl="0" eaLnBrk="0" fontAlgn="base" hangingPunct="0">
        <a:lnSpc>
          <a:spcPct val="90000"/>
        </a:lnSpc>
        <a:spcBef>
          <a:spcPct val="0"/>
        </a:spcBef>
        <a:spcAft>
          <a:spcPct val="0"/>
        </a:spcAft>
        <a:defRPr sz="4400">
          <a:solidFill>
            <a:srgbClr val="231F20"/>
          </a:solidFill>
          <a:latin typeface="Arial" panose="020B0604020202020204" pitchFamily="34" charset="0"/>
        </a:defRPr>
      </a:lvl6pPr>
      <a:lvl7pPr marL="914400" algn="l" rtl="0" eaLnBrk="0" fontAlgn="base" hangingPunct="0">
        <a:lnSpc>
          <a:spcPct val="90000"/>
        </a:lnSpc>
        <a:spcBef>
          <a:spcPct val="0"/>
        </a:spcBef>
        <a:spcAft>
          <a:spcPct val="0"/>
        </a:spcAft>
        <a:defRPr sz="4400">
          <a:solidFill>
            <a:srgbClr val="231F20"/>
          </a:solidFill>
          <a:latin typeface="Arial" panose="020B0604020202020204" pitchFamily="34" charset="0"/>
        </a:defRPr>
      </a:lvl7pPr>
      <a:lvl8pPr marL="1371600" algn="l" rtl="0" eaLnBrk="0" fontAlgn="base" hangingPunct="0">
        <a:lnSpc>
          <a:spcPct val="90000"/>
        </a:lnSpc>
        <a:spcBef>
          <a:spcPct val="0"/>
        </a:spcBef>
        <a:spcAft>
          <a:spcPct val="0"/>
        </a:spcAft>
        <a:defRPr sz="4400">
          <a:solidFill>
            <a:srgbClr val="231F20"/>
          </a:solidFill>
          <a:latin typeface="Arial" panose="020B0604020202020204" pitchFamily="34" charset="0"/>
        </a:defRPr>
      </a:lvl8pPr>
      <a:lvl9pPr marL="1828800" algn="l" rtl="0" eaLnBrk="0" fontAlgn="base" hangingPunct="0">
        <a:lnSpc>
          <a:spcPct val="90000"/>
        </a:lnSpc>
        <a:spcBef>
          <a:spcPct val="0"/>
        </a:spcBef>
        <a:spcAft>
          <a:spcPct val="0"/>
        </a:spcAft>
        <a:defRPr sz="4400">
          <a:solidFill>
            <a:srgbClr val="231F20"/>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lang="en-GB" sz="2800" kern="1200">
          <a:solidFill>
            <a:srgbClr val="231F20"/>
          </a:solidFill>
          <a:latin typeface="Arial"/>
        </a:defRPr>
      </a:lvl1pPr>
      <a:lvl2pPr marL="685800" lvl="1" indent="-228600" algn="l" rtl="0" eaLnBrk="0" fontAlgn="base" hangingPunct="0">
        <a:lnSpc>
          <a:spcPct val="90000"/>
        </a:lnSpc>
        <a:spcBef>
          <a:spcPts val="500"/>
        </a:spcBef>
        <a:spcAft>
          <a:spcPct val="0"/>
        </a:spcAft>
        <a:buSzPct val="100000"/>
        <a:buFont typeface="Arial" panose="020B0604020202020204" pitchFamily="34" charset="0"/>
        <a:buChar char="•"/>
        <a:defRPr lang="en-GB" sz="2400" kern="1200">
          <a:solidFill>
            <a:srgbClr val="231F20"/>
          </a:solidFill>
          <a:latin typeface="Arial"/>
        </a:defRPr>
      </a:lvl2pPr>
      <a:lvl3pPr marL="1143000" lvl="2" indent="-228600" algn="l" rtl="0" eaLnBrk="0" fontAlgn="base" hangingPunct="0">
        <a:lnSpc>
          <a:spcPct val="90000"/>
        </a:lnSpc>
        <a:spcBef>
          <a:spcPts val="500"/>
        </a:spcBef>
        <a:spcAft>
          <a:spcPct val="0"/>
        </a:spcAft>
        <a:buSzPct val="100000"/>
        <a:buFont typeface="Arial" panose="020B0604020202020204" pitchFamily="34" charset="0"/>
        <a:buChar char="•"/>
        <a:defRPr lang="en-GB" sz="2000" kern="1200">
          <a:solidFill>
            <a:srgbClr val="231F20"/>
          </a:solidFill>
          <a:latin typeface="Arial"/>
        </a:defRPr>
      </a:lvl3pPr>
      <a:lvl4pPr marL="1600200" lvl="3" indent="-228600" algn="l" rtl="0" eaLnBrk="0" fontAlgn="base" hangingPunct="0">
        <a:lnSpc>
          <a:spcPct val="90000"/>
        </a:lnSpc>
        <a:spcBef>
          <a:spcPts val="500"/>
        </a:spcBef>
        <a:spcAft>
          <a:spcPct val="0"/>
        </a:spcAft>
        <a:buSzPct val="100000"/>
        <a:buFont typeface="Arial" panose="020B0604020202020204" pitchFamily="34" charset="0"/>
        <a:buChar char="•"/>
        <a:defRPr lang="en-GB" kern="1200">
          <a:solidFill>
            <a:srgbClr val="231F20"/>
          </a:solidFill>
          <a:latin typeface="Arial"/>
        </a:defRPr>
      </a:lvl4pPr>
      <a:lvl5pPr marL="2057400" lvl="4" indent="-228600" algn="l" rtl="0" eaLnBrk="0" fontAlgn="base" hangingPunct="0">
        <a:lnSpc>
          <a:spcPct val="90000"/>
        </a:lnSpc>
        <a:spcBef>
          <a:spcPts val="500"/>
        </a:spcBef>
        <a:spcAft>
          <a:spcPct val="0"/>
        </a:spcAft>
        <a:buSzPct val="100000"/>
        <a:buFont typeface="Arial" panose="020B0604020202020204" pitchFamily="34" charset="0"/>
        <a:buChar char="•"/>
        <a:defRPr lang="en-GB" kern="1200">
          <a:solidFill>
            <a:srgbClr val="231F20"/>
          </a:solidFill>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48466-6F2C-4F91-B1A5-A35FE48319E1}" type="datetimeFigureOut">
              <a:rPr lang="en-GB" smtClean="0"/>
              <a:t>22/10/2025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591E6-7F98-4332-8299-F9FC5A32DAA2}" type="slidenum">
              <a:rPr lang="en-GB" smtClean="0"/>
              <a:t>‹#›</a:t>
            </a:fld>
            <a:endParaRPr lang="en-GB" dirty="0"/>
          </a:p>
        </p:txBody>
      </p:sp>
    </p:spTree>
    <p:extLst>
      <p:ext uri="{BB962C8B-B14F-4D97-AF65-F5344CB8AC3E}">
        <p14:creationId xmlns:p14="http://schemas.microsoft.com/office/powerpoint/2010/main" val="306912004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48466-6F2C-4F91-B1A5-A35FE48319E1}" type="datetimeFigureOut">
              <a:rPr lang="en-GB" smtClean="0"/>
              <a:t>22/10/2025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591E6-7F98-4332-8299-F9FC5A32DAA2}" type="slidenum">
              <a:rPr lang="en-GB" smtClean="0"/>
              <a:t>‹#›</a:t>
            </a:fld>
            <a:endParaRPr lang="en-GB"/>
          </a:p>
        </p:txBody>
      </p:sp>
    </p:spTree>
    <p:extLst>
      <p:ext uri="{BB962C8B-B14F-4D97-AF65-F5344CB8AC3E}">
        <p14:creationId xmlns:p14="http://schemas.microsoft.com/office/powerpoint/2010/main" val="75667110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14477D-4760-4110-B129-A08FFB37C3FA}" type="datetime1">
              <a:rPr lang="en-US" smtClean="0"/>
              <a:t>10/22/2025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56A40-6023-C742-9052-A5CBFB8019B3}" type="slidenum">
              <a:rPr lang="en-US" smtClean="0"/>
              <a:t>‹#›</a:t>
            </a:fld>
            <a:endParaRPr lang="en-US" dirty="0"/>
          </a:p>
        </p:txBody>
      </p:sp>
      <p:pic>
        <p:nvPicPr>
          <p:cNvPr id="7" name="Picture 6" descr="PPT22.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90095" cy="6858000"/>
          </a:xfrm>
          <a:prstGeom prst="rect">
            <a:avLst/>
          </a:prstGeom>
        </p:spPr>
      </p:pic>
    </p:spTree>
    <p:extLst>
      <p:ext uri="{BB962C8B-B14F-4D97-AF65-F5344CB8AC3E}">
        <p14:creationId xmlns:p14="http://schemas.microsoft.com/office/powerpoint/2010/main" val="121999977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34"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46667"/>
            <a:ext cx="11360800" cy="810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15600" y="1639833"/>
            <a:ext cx="11360800" cy="4452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80575" y="6201587"/>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lt1"/>
                </a:solidFill>
                <a:latin typeface="Roboto"/>
                <a:ea typeface="Roboto"/>
                <a:cs typeface="Roboto"/>
                <a:sym typeface="Roboto"/>
              </a:defRPr>
            </a:lvl1pPr>
            <a:lvl2pPr lvl="1" algn="r">
              <a:buNone/>
              <a:defRPr sz="1333">
                <a:solidFill>
                  <a:schemeClr val="lt1"/>
                </a:solidFill>
                <a:latin typeface="Roboto"/>
                <a:ea typeface="Roboto"/>
                <a:cs typeface="Roboto"/>
                <a:sym typeface="Roboto"/>
              </a:defRPr>
            </a:lvl2pPr>
            <a:lvl3pPr lvl="2" algn="r">
              <a:buNone/>
              <a:defRPr sz="1333">
                <a:solidFill>
                  <a:schemeClr val="lt1"/>
                </a:solidFill>
                <a:latin typeface="Roboto"/>
                <a:ea typeface="Roboto"/>
                <a:cs typeface="Roboto"/>
                <a:sym typeface="Roboto"/>
              </a:defRPr>
            </a:lvl3pPr>
            <a:lvl4pPr lvl="3" algn="r">
              <a:buNone/>
              <a:defRPr sz="1333">
                <a:solidFill>
                  <a:schemeClr val="lt1"/>
                </a:solidFill>
                <a:latin typeface="Roboto"/>
                <a:ea typeface="Roboto"/>
                <a:cs typeface="Roboto"/>
                <a:sym typeface="Roboto"/>
              </a:defRPr>
            </a:lvl4pPr>
            <a:lvl5pPr lvl="4" algn="r">
              <a:buNone/>
              <a:defRPr sz="1333">
                <a:solidFill>
                  <a:schemeClr val="lt1"/>
                </a:solidFill>
                <a:latin typeface="Roboto"/>
                <a:ea typeface="Roboto"/>
                <a:cs typeface="Roboto"/>
                <a:sym typeface="Roboto"/>
              </a:defRPr>
            </a:lvl5pPr>
            <a:lvl6pPr lvl="5" algn="r">
              <a:buNone/>
              <a:defRPr sz="1333">
                <a:solidFill>
                  <a:schemeClr val="lt1"/>
                </a:solidFill>
                <a:latin typeface="Roboto"/>
                <a:ea typeface="Roboto"/>
                <a:cs typeface="Roboto"/>
                <a:sym typeface="Roboto"/>
              </a:defRPr>
            </a:lvl6pPr>
            <a:lvl7pPr lvl="6" algn="r">
              <a:buNone/>
              <a:defRPr sz="1333">
                <a:solidFill>
                  <a:schemeClr val="lt1"/>
                </a:solidFill>
                <a:latin typeface="Roboto"/>
                <a:ea typeface="Roboto"/>
                <a:cs typeface="Roboto"/>
                <a:sym typeface="Roboto"/>
              </a:defRPr>
            </a:lvl7pPr>
            <a:lvl8pPr lvl="7" algn="r">
              <a:buNone/>
              <a:defRPr sz="1333">
                <a:solidFill>
                  <a:schemeClr val="lt1"/>
                </a:solidFill>
                <a:latin typeface="Roboto"/>
                <a:ea typeface="Roboto"/>
                <a:cs typeface="Roboto"/>
                <a:sym typeface="Roboto"/>
              </a:defRPr>
            </a:lvl8pPr>
            <a:lvl9pPr lvl="8" algn="r">
              <a:buNone/>
              <a:defRPr sz="1333">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5000">
        <p:push/>
      </p:transition>
    </mc:Choice>
    <mc:Fallback xmlns="">
      <p:transition spd="slow">
        <p:push/>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22/10/2025</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818" r:id="rId8"/>
    <p:sldLayoutId id="2147483813" r:id="rId9"/>
    <p:sldLayoutId id="2147483814" r:id="rId10"/>
    <p:sldLayoutId id="2147483815" r:id="rId11"/>
    <p:sldLayoutId id="2147483719" r:id="rId12"/>
    <p:sldLayoutId id="2147483938" r:id="rId13"/>
    <p:sldLayoutId id="2147483939" r:id="rId14"/>
    <p:sldLayoutId id="2147483933" r:id="rId15"/>
    <p:sldLayoutId id="2147483824" r:id="rId16"/>
    <p:sldLayoutId id="2147483926" r:id="rId17"/>
    <p:sldLayoutId id="2147483927" r:id="rId18"/>
    <p:sldLayoutId id="2147483929" r:id="rId19"/>
    <p:sldLayoutId id="2147483928" r:id="rId20"/>
    <p:sldLayoutId id="2147483930" r:id="rId21"/>
    <p:sldLayoutId id="2147483924" r:id="rId22"/>
    <p:sldLayoutId id="2147483940" r:id="rId23"/>
    <p:sldLayoutId id="2147483934" r:id="rId24"/>
    <p:sldLayoutId id="2147483936" r:id="rId25"/>
    <p:sldLayoutId id="2147483937" r:id="rId26"/>
    <p:sldLayoutId id="2147483825" r:id="rId27"/>
    <p:sldLayoutId id="2147483935" r:id="rId28"/>
    <p:sldLayoutId id="2147483954"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5.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5.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6.xml"/><Relationship Id="rId4" Type="http://schemas.openxmlformats.org/officeDocument/2006/relationships/hyperlink" Target="https://neighbourhood-health.co.uk/"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5.xml"/><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0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8.png"/><Relationship Id="rId1" Type="http://schemas.openxmlformats.org/officeDocument/2006/relationships/slideLayout" Target="../slideLayouts/slideLayout7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75.xml"/><Relationship Id="rId1" Type="http://schemas.openxmlformats.org/officeDocument/2006/relationships/video" Target="https://www.youtube.com/embed/m3J9s57wtq0?feature=oembe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rot="10800000">
            <a:off x="0" y="0"/>
            <a:ext cx="12192000" cy="5946167"/>
          </a:xfrm>
          <a:custGeom>
            <a:avLst/>
            <a:gdLst>
              <a:gd name="connsiteX0" fmla="*/ 8938989 w 12192000"/>
              <a:gd name="connsiteY0" fmla="*/ 46 h 2432036"/>
              <a:gd name="connsiteX1" fmla="*/ 12192000 w 12192000"/>
              <a:gd name="connsiteY1" fmla="*/ 435923 h 2432036"/>
              <a:gd name="connsiteX2" fmla="*/ 12192000 w 12192000"/>
              <a:gd name="connsiteY2" fmla="*/ 2432036 h 2432036"/>
              <a:gd name="connsiteX3" fmla="*/ 0 w 12192000"/>
              <a:gd name="connsiteY3" fmla="*/ 2432036 h 2432036"/>
              <a:gd name="connsiteX4" fmla="*/ 0 w 12192000"/>
              <a:gd name="connsiteY4" fmla="*/ 1513730 h 2432036"/>
              <a:gd name="connsiteX5" fmla="*/ 8938989 w 12192000"/>
              <a:gd name="connsiteY5" fmla="*/ 46 h 24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32036">
                <a:moveTo>
                  <a:pt x="8938989" y="46"/>
                </a:moveTo>
                <a:cubicBezTo>
                  <a:pt x="9816703" y="2773"/>
                  <a:pt x="10858500" y="125699"/>
                  <a:pt x="12192000" y="435923"/>
                </a:cubicBezTo>
                <a:lnTo>
                  <a:pt x="12192000" y="2432036"/>
                </a:lnTo>
                <a:lnTo>
                  <a:pt x="0" y="2432036"/>
                </a:lnTo>
                <a:lnTo>
                  <a:pt x="0" y="1513730"/>
                </a:lnTo>
                <a:cubicBezTo>
                  <a:pt x="4762500" y="1513730"/>
                  <a:pt x="5804297" y="-9692"/>
                  <a:pt x="8938989" y="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a:xfrm>
            <a:off x="838200" y="1826898"/>
            <a:ext cx="7965141" cy="1247569"/>
          </a:xfrm>
        </p:spPr>
        <p:txBody>
          <a:bodyPr>
            <a:noAutofit/>
          </a:bodyPr>
          <a:lstStyle/>
          <a:p>
            <a:r>
              <a:rPr lang="en-GB" sz="3200" b="1" dirty="0">
                <a:solidFill>
                  <a:srgbClr val="005EB8"/>
                </a:solidFill>
                <a:cs typeface="Arial" panose="020B0604020202020204" pitchFamily="34" charset="0"/>
              </a:rPr>
              <a:t>Hull University Teaching Hospitals NHS Trust Annual General Meeting and </a:t>
            </a:r>
            <a:br>
              <a:rPr lang="en-GB" sz="3200" b="1" dirty="0">
                <a:solidFill>
                  <a:srgbClr val="005EB8"/>
                </a:solidFill>
                <a:cs typeface="Arial" panose="020B0604020202020204" pitchFamily="34" charset="0"/>
              </a:rPr>
            </a:br>
            <a:r>
              <a:rPr lang="en-GB" sz="3200" b="1" dirty="0">
                <a:solidFill>
                  <a:srgbClr val="005EB8"/>
                </a:solidFill>
                <a:cs typeface="Arial" panose="020B0604020202020204" pitchFamily="34" charset="0"/>
              </a:rPr>
              <a:t>Northern Lincolnshire and Goole NHS Foundation Trust Annual Members Meeting</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6548" y="464817"/>
            <a:ext cx="2336079" cy="1182371"/>
          </a:xfrm>
          <a:prstGeom prst="rect">
            <a:avLst/>
          </a:prstGeom>
        </p:spPr>
      </p:pic>
      <p:sp>
        <p:nvSpPr>
          <p:cNvPr id="5" name="Content Placeholder 4">
            <a:extLst>
              <a:ext uri="{FF2B5EF4-FFF2-40B4-BE49-F238E27FC236}">
                <a16:creationId xmlns:a16="http://schemas.microsoft.com/office/drawing/2014/main" id="{6F838A56-9999-775A-8187-0043CECF6F6D}"/>
              </a:ext>
            </a:extLst>
          </p:cNvPr>
          <p:cNvSpPr>
            <a:spLocks noGrp="1"/>
          </p:cNvSpPr>
          <p:nvPr>
            <p:ph idx="1"/>
          </p:nvPr>
        </p:nvSpPr>
        <p:spPr>
          <a:xfrm>
            <a:off x="838200" y="4828724"/>
            <a:ext cx="6183385" cy="1247570"/>
          </a:xfrm>
        </p:spPr>
        <p:txBody>
          <a:bodyPr/>
          <a:lstStyle/>
          <a:p>
            <a:pPr marL="0" indent="0">
              <a:buNone/>
            </a:pPr>
            <a:r>
              <a:rPr lang="en-GB" dirty="0">
                <a:solidFill>
                  <a:schemeClr val="tx1"/>
                </a:solidFill>
              </a:rPr>
              <a:t>Wednesday 22 October 2025</a:t>
            </a:r>
            <a:endParaRPr lang="en-GB" sz="2400" dirty="0">
              <a:solidFill>
                <a:schemeClr val="tx1"/>
              </a:solidFill>
            </a:endParaRPr>
          </a:p>
          <a:p>
            <a:pPr marL="0" indent="0">
              <a:buNone/>
            </a:pPr>
            <a:endParaRPr lang="en-GB" dirty="0">
              <a:solidFill>
                <a:schemeClr val="tx1"/>
              </a:solidFill>
            </a:endParaRPr>
          </a:p>
        </p:txBody>
      </p:sp>
    </p:spTree>
    <p:extLst>
      <p:ext uri="{BB962C8B-B14F-4D97-AF65-F5344CB8AC3E}">
        <p14:creationId xmlns:p14="http://schemas.microsoft.com/office/powerpoint/2010/main" val="4096379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reeform 3">
            <a:extLst>
              <a:ext uri="{FF2B5EF4-FFF2-40B4-BE49-F238E27FC236}">
                <a16:creationId xmlns:a16="http://schemas.microsoft.com/office/drawing/2014/main" id="{73C528FE-60F8-A311-171B-EEA30F8002DF}"/>
              </a:ext>
            </a:extLst>
          </p:cNvPr>
          <p:cNvSpPr>
            <a:spLocks/>
          </p:cNvSpPr>
          <p:nvPr/>
        </p:nvSpPr>
        <p:spPr bwMode="auto">
          <a:xfrm>
            <a:off x="0" y="0"/>
            <a:ext cx="12192000" cy="1116013"/>
          </a:xfrm>
          <a:custGeom>
            <a:avLst/>
            <a:gdLst>
              <a:gd name="T0" fmla="*/ 6095998 w 12192000"/>
              <a:gd name="T1" fmla="*/ 0 h 3804674"/>
              <a:gd name="T2" fmla="*/ 12191996 w 12192000"/>
              <a:gd name="T3" fmla="*/ 355 h 3804674"/>
              <a:gd name="T4" fmla="*/ 6095998 w 12192000"/>
              <a:gd name="T5" fmla="*/ 711 h 3804674"/>
              <a:gd name="T6" fmla="*/ 0 w 12192000"/>
              <a:gd name="T7" fmla="*/ 355 h 3804674"/>
              <a:gd name="T8" fmla="*/ 0 w 12192000"/>
              <a:gd name="T9" fmla="*/ 0 h 3804674"/>
              <a:gd name="T10" fmla="*/ 12191996 w 12192000"/>
              <a:gd name="T11" fmla="*/ 0 h 3804674"/>
              <a:gd name="T12" fmla="*/ 12191996 w 12192000"/>
              <a:gd name="T13" fmla="*/ 329 h 3804674"/>
              <a:gd name="T14" fmla="*/ 12191996 w 12192000"/>
              <a:gd name="T15" fmla="*/ 343 h 3804674"/>
              <a:gd name="T16" fmla="*/ 12191996 w 12192000"/>
              <a:gd name="T17" fmla="*/ 530 h 3804674"/>
              <a:gd name="T18" fmla="*/ 11761842 w 12192000"/>
              <a:gd name="T19" fmla="*/ 526 h 3804674"/>
              <a:gd name="T20" fmla="*/ 3116260 w 12192000"/>
              <a:gd name="T21" fmla="*/ 707 h 3804674"/>
              <a:gd name="T22" fmla="*/ 356325 w 12192000"/>
              <a:gd name="T23" fmla="*/ 612 h 3804674"/>
              <a:gd name="T24" fmla="*/ 0 w 12192000"/>
              <a:gd name="T25" fmla="*/ 593 h 3804674"/>
              <a:gd name="T26" fmla="*/ 0 w 12192000"/>
              <a:gd name="T27" fmla="*/ 343 h 3804674"/>
              <a:gd name="T28" fmla="*/ 0 w 12192000"/>
              <a:gd name="T29" fmla="*/ 329 h 3804674"/>
              <a:gd name="T30" fmla="*/ 17694720 60000 65536"/>
              <a:gd name="T31" fmla="*/ 0 60000 65536"/>
              <a:gd name="T32" fmla="*/ 5898240 60000 65536"/>
              <a:gd name="T33" fmla="*/ 1179648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92000"/>
              <a:gd name="T46" fmla="*/ 0 h 3804674"/>
              <a:gd name="T47" fmla="*/ 12192000 w 12192000"/>
              <a:gd name="T48" fmla="*/ 3804674 h 38046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92000" h="3804674">
                <a:moveTo>
                  <a:pt x="0" y="0"/>
                </a:moveTo>
                <a:lnTo>
                  <a:pt x="12192000" y="0"/>
                </a:lnTo>
                <a:lnTo>
                  <a:pt x="12192000" y="1761354"/>
                </a:lnTo>
                <a:lnTo>
                  <a:pt x="12192000" y="1839074"/>
                </a:lnTo>
                <a:lnTo>
                  <a:pt x="12192000" y="2837092"/>
                </a:lnTo>
                <a:lnTo>
                  <a:pt x="11761846" y="2813869"/>
                </a:lnTo>
                <a:cubicBezTo>
                  <a:pt x="7338856" y="2620761"/>
                  <a:pt x="6168518" y="3988690"/>
                  <a:pt x="3116261" y="3783667"/>
                </a:cubicBezTo>
                <a:cubicBezTo>
                  <a:pt x="2344335" y="3731815"/>
                  <a:pt x="1452042" y="3579359"/>
                  <a:pt x="356325" y="3275602"/>
                </a:cubicBezTo>
                <a:lnTo>
                  <a:pt x="0" y="3172468"/>
                </a:lnTo>
                <a:lnTo>
                  <a:pt x="0" y="1839074"/>
                </a:lnTo>
                <a:lnTo>
                  <a:pt x="0" y="1761354"/>
                </a:lnTo>
                <a:lnTo>
                  <a:pt x="0" y="0"/>
                </a:lnTo>
                <a:close/>
              </a:path>
            </a:pathLst>
          </a:custGeom>
          <a:solidFill>
            <a:srgbClr val="005EB8"/>
          </a:solidFill>
          <a:ln w="12701" cap="flat">
            <a:solidFill>
              <a:srgbClr val="004386"/>
            </a:solidFill>
            <a:prstDash val="solid"/>
            <a:miter lim="800000"/>
            <a:headEnd/>
            <a:tailEnd/>
          </a:ln>
        </p:spPr>
        <p:txBody>
          <a:bodyPr anchor="ctr" anchorCtr="1"/>
          <a:lstStyle/>
          <a:p>
            <a:endParaRPr lang="en-GB"/>
          </a:p>
        </p:txBody>
      </p:sp>
      <p:sp>
        <p:nvSpPr>
          <p:cNvPr id="27651" name="Title 1">
            <a:extLst>
              <a:ext uri="{FF2B5EF4-FFF2-40B4-BE49-F238E27FC236}">
                <a16:creationId xmlns:a16="http://schemas.microsoft.com/office/drawing/2014/main" id="{5355FBC5-3442-0F61-7F8C-DF76143C63F5}"/>
              </a:ext>
            </a:extLst>
          </p:cNvPr>
          <p:cNvSpPr txBox="1">
            <a:spLocks noGrp="1" noChangeArrowheads="1"/>
          </p:cNvSpPr>
          <p:nvPr>
            <p:ph type="title"/>
          </p:nvPr>
        </p:nvSpPr>
        <p:spPr>
          <a:xfrm>
            <a:off x="555625" y="141288"/>
            <a:ext cx="9634538" cy="855662"/>
          </a:xfrm>
        </p:spPr>
        <p:txBody>
          <a:bodyPr/>
          <a:lstStyle/>
          <a:p>
            <a:pPr eaLnBrk="1" hangingPunct="1"/>
            <a:r>
              <a:rPr altLang="en-US" sz="3600" b="1" dirty="0">
                <a:solidFill>
                  <a:srgbClr val="FFFFFF"/>
                </a:solidFill>
                <a:latin typeface="Arial" panose="020B0604020202020204" pitchFamily="34" charset="0"/>
                <a:cs typeface="Arial" panose="020B0604020202020204" pitchFamily="34" charset="0"/>
              </a:rPr>
              <a:t>Our first set of ratings</a:t>
            </a:r>
          </a:p>
        </p:txBody>
      </p:sp>
      <p:graphicFrame>
        <p:nvGraphicFramePr>
          <p:cNvPr id="4" name="Table 2">
            <a:extLst>
              <a:ext uri="{FF2B5EF4-FFF2-40B4-BE49-F238E27FC236}">
                <a16:creationId xmlns:a16="http://schemas.microsoft.com/office/drawing/2014/main" id="{91BF33CA-15A6-6919-AB8E-CE991B9FB44A}"/>
              </a:ext>
            </a:extLst>
          </p:cNvPr>
          <p:cNvGraphicFramePr>
            <a:graphicFrameLocks noGrp="1"/>
          </p:cNvGraphicFramePr>
          <p:nvPr>
            <p:extLst>
              <p:ext uri="{D42A27DB-BD31-4B8C-83A1-F6EECF244321}">
                <p14:modId xmlns:p14="http://schemas.microsoft.com/office/powerpoint/2010/main" val="363603419"/>
              </p:ext>
            </p:extLst>
          </p:nvPr>
        </p:nvGraphicFramePr>
        <p:xfrm>
          <a:off x="555625" y="1257300"/>
          <a:ext cx="11002963" cy="2601217"/>
        </p:xfrm>
        <a:graphic>
          <a:graphicData uri="http://schemas.openxmlformats.org/drawingml/2006/table">
            <a:tbl>
              <a:tblPr firstRow="1" bandRow="1">
                <a:effectLst/>
                <a:tableStyleId>{5940675A-B579-460E-94D1-54222C63F5DA}</a:tableStyleId>
              </a:tblPr>
              <a:tblGrid>
                <a:gridCol w="3700978">
                  <a:extLst>
                    <a:ext uri="{9D8B030D-6E8A-4147-A177-3AD203B41FA5}">
                      <a16:colId xmlns:a16="http://schemas.microsoft.com/office/drawing/2014/main" val="20000"/>
                    </a:ext>
                  </a:extLst>
                </a:gridCol>
                <a:gridCol w="1460397">
                  <a:extLst>
                    <a:ext uri="{9D8B030D-6E8A-4147-A177-3AD203B41FA5}">
                      <a16:colId xmlns:a16="http://schemas.microsoft.com/office/drawing/2014/main" val="20001"/>
                    </a:ext>
                  </a:extLst>
                </a:gridCol>
                <a:gridCol w="1460397">
                  <a:extLst>
                    <a:ext uri="{9D8B030D-6E8A-4147-A177-3AD203B41FA5}">
                      <a16:colId xmlns:a16="http://schemas.microsoft.com/office/drawing/2014/main" val="20002"/>
                    </a:ext>
                  </a:extLst>
                </a:gridCol>
                <a:gridCol w="1460397">
                  <a:extLst>
                    <a:ext uri="{9D8B030D-6E8A-4147-A177-3AD203B41FA5}">
                      <a16:colId xmlns:a16="http://schemas.microsoft.com/office/drawing/2014/main" val="20003"/>
                    </a:ext>
                  </a:extLst>
                </a:gridCol>
                <a:gridCol w="1460397">
                  <a:extLst>
                    <a:ext uri="{9D8B030D-6E8A-4147-A177-3AD203B41FA5}">
                      <a16:colId xmlns:a16="http://schemas.microsoft.com/office/drawing/2014/main" val="20004"/>
                    </a:ext>
                  </a:extLst>
                </a:gridCol>
                <a:gridCol w="1460397">
                  <a:extLst>
                    <a:ext uri="{9D8B030D-6E8A-4147-A177-3AD203B41FA5}">
                      <a16:colId xmlns:a16="http://schemas.microsoft.com/office/drawing/2014/main" val="20005"/>
                    </a:ext>
                  </a:extLst>
                </a:gridCol>
              </a:tblGrid>
              <a:tr h="313933">
                <a:tc rowSpan="2">
                  <a:txBody>
                    <a:bodyPr/>
                    <a:lstStyle/>
                    <a:p>
                      <a:pPr lvl="0" algn="ctr"/>
                      <a:endParaRPr lang="en-GB" sz="1400" dirty="0">
                        <a:latin typeface="Arial" panose="020B0604020202020204" pitchFamily="34" charset="0"/>
                        <a:cs typeface="Arial" panose="020B0604020202020204" pitchFamily="34" charset="0"/>
                      </a:endParaRPr>
                    </a:p>
                  </a:txBody>
                  <a:tcPr marL="91445" marR="91445" marT="45718" marB="45718"/>
                </a:tc>
                <a:tc gridSpan="5">
                  <a:txBody>
                    <a:bodyPr/>
                    <a:lstStyle/>
                    <a:p>
                      <a:pPr lvl="0" algn="ctr"/>
                      <a:r>
                        <a:rPr lang="en-GB" sz="1600" b="1">
                          <a:solidFill>
                            <a:srgbClr val="FFFFFF"/>
                          </a:solidFill>
                        </a:rPr>
                        <a:t>NLAG</a:t>
                      </a:r>
                    </a:p>
                  </a:txBody>
                  <a:tcPr marL="91445" marR="91445" marT="45718" marB="45718">
                    <a:solidFill>
                      <a:srgbClr val="0070C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37165">
                <a:tc vMerge="1">
                  <a:txBody>
                    <a:bodyPr/>
                    <a:lstStyle/>
                    <a:p>
                      <a:endParaRPr lang="en-GB"/>
                    </a:p>
                  </a:txBody>
                  <a:tcPr/>
                </a:tc>
                <a:tc>
                  <a:txBody>
                    <a:bodyPr/>
                    <a:lstStyle/>
                    <a:p>
                      <a:pPr lvl="0" algn="ctr"/>
                      <a:r>
                        <a:rPr lang="en-GB" sz="1400" b="1"/>
                        <a:t>NOF 1</a:t>
                      </a:r>
                    </a:p>
                  </a:txBody>
                  <a:tcPr marL="91445" marR="91445" marT="45718" marB="45718">
                    <a:solidFill>
                      <a:srgbClr val="7DBFFF"/>
                    </a:solidFill>
                  </a:tcPr>
                </a:tc>
                <a:tc>
                  <a:txBody>
                    <a:bodyPr/>
                    <a:lstStyle/>
                    <a:p>
                      <a:pPr lvl="0" algn="ctr"/>
                      <a:r>
                        <a:rPr lang="en-GB" sz="1400" b="1"/>
                        <a:t>NOF 2</a:t>
                      </a:r>
                    </a:p>
                  </a:txBody>
                  <a:tcPr marL="91445" marR="91445" marT="45718" marB="45718">
                    <a:solidFill>
                      <a:srgbClr val="7DBFFF"/>
                    </a:solidFill>
                  </a:tcPr>
                </a:tc>
                <a:tc>
                  <a:txBody>
                    <a:bodyPr/>
                    <a:lstStyle/>
                    <a:p>
                      <a:pPr lvl="0" algn="ctr"/>
                      <a:r>
                        <a:rPr lang="en-GB" sz="1400" b="1"/>
                        <a:t>NOF 3</a:t>
                      </a:r>
                    </a:p>
                  </a:txBody>
                  <a:tcPr marL="91445" marR="91445" marT="45718" marB="45718">
                    <a:solidFill>
                      <a:srgbClr val="7DBFFF"/>
                    </a:solidFill>
                  </a:tcPr>
                </a:tc>
                <a:tc>
                  <a:txBody>
                    <a:bodyPr/>
                    <a:lstStyle/>
                    <a:p>
                      <a:pPr lvl="0" algn="ctr"/>
                      <a:r>
                        <a:rPr lang="en-GB" sz="1400" b="1"/>
                        <a:t>NOF 4</a:t>
                      </a:r>
                    </a:p>
                  </a:txBody>
                  <a:tcPr marL="91445" marR="91445" marT="45718" marB="45718">
                    <a:solidFill>
                      <a:srgbClr val="7DBFFF"/>
                    </a:solidFill>
                  </a:tcPr>
                </a:tc>
                <a:tc>
                  <a:txBody>
                    <a:bodyPr/>
                    <a:lstStyle/>
                    <a:p>
                      <a:pPr lvl="0" algn="ctr"/>
                      <a:r>
                        <a:rPr lang="en-GB" sz="1400" b="1"/>
                        <a:t>Overall Score</a:t>
                      </a:r>
                    </a:p>
                  </a:txBody>
                  <a:tcPr marL="91445" marR="91445" marT="45718" marB="45718">
                    <a:solidFill>
                      <a:srgbClr val="7DBFFF"/>
                    </a:solidFill>
                  </a:tcPr>
                </a:tc>
                <a:extLst>
                  <a:ext uri="{0D108BD9-81ED-4DB2-BD59-A6C34878D82A}">
                    <a16:rowId xmlns:a16="http://schemas.microsoft.com/office/drawing/2014/main" val="10001"/>
                  </a:ext>
                </a:extLst>
              </a:tr>
              <a:tr h="282540">
                <a:tc>
                  <a:txBody>
                    <a:bodyPr/>
                    <a:lstStyle/>
                    <a:p>
                      <a:pPr lvl="0"/>
                      <a:r>
                        <a:rPr lang="en-GB" sz="1400" b="1" dirty="0"/>
                        <a:t>Access to Care Services</a:t>
                      </a:r>
                    </a:p>
                  </a:txBody>
                  <a:tcPr marL="91445" marR="91445" marT="45718" marB="45718"/>
                </a:tc>
                <a:tc>
                  <a:txBody>
                    <a:bodyPr/>
                    <a:lstStyle/>
                    <a:p>
                      <a:pPr lvl="0" algn="ctr"/>
                      <a:endParaRPr lang="en-GB" sz="1400" b="1"/>
                    </a:p>
                  </a:txBody>
                  <a:tcPr marL="91445" marR="91445" marT="45718" marB="45718">
                    <a:solidFill>
                      <a:srgbClr val="00B050"/>
                    </a:solidFill>
                  </a:tcPr>
                </a:tc>
                <a:tc>
                  <a:txBody>
                    <a:bodyPr/>
                    <a:lstStyle/>
                    <a:p>
                      <a:pPr lvl="0" algn="ctr"/>
                      <a:r>
                        <a:rPr lang="en-GB" sz="1400" b="1"/>
                        <a:t>2</a:t>
                      </a:r>
                    </a:p>
                  </a:txBody>
                  <a:tcPr marL="91445" marR="91445" marT="45718" marB="45718">
                    <a:solidFill>
                      <a:srgbClr val="92D050"/>
                    </a:solidFill>
                  </a:tcPr>
                </a:tc>
                <a:tc>
                  <a:txBody>
                    <a:bodyPr/>
                    <a:lstStyle/>
                    <a:p>
                      <a:pPr lvl="0" algn="ctr"/>
                      <a:r>
                        <a:rPr lang="en-GB" sz="1400" b="1"/>
                        <a:t>2</a:t>
                      </a:r>
                    </a:p>
                  </a:txBody>
                  <a:tcPr marL="91445" marR="91445" marT="45718" marB="45718">
                    <a:solidFill>
                      <a:srgbClr val="FFC000"/>
                    </a:solidFill>
                  </a:tcPr>
                </a:tc>
                <a:tc>
                  <a:txBody>
                    <a:bodyPr/>
                    <a:lstStyle/>
                    <a:p>
                      <a:pPr lvl="0" algn="ctr"/>
                      <a:r>
                        <a:rPr lang="en-GB" sz="1400" b="1"/>
                        <a:t>4</a:t>
                      </a:r>
                    </a:p>
                  </a:txBody>
                  <a:tcPr marL="91445" marR="91445" marT="45718" marB="45718">
                    <a:solidFill>
                      <a:srgbClr val="FF0000"/>
                    </a:solidFill>
                  </a:tcPr>
                </a:tc>
                <a:tc>
                  <a:txBody>
                    <a:bodyPr/>
                    <a:lstStyle/>
                    <a:p>
                      <a:pPr lvl="0" algn="ctr"/>
                      <a:r>
                        <a:rPr lang="en-GB" sz="1400" dirty="0"/>
                        <a:t>3.26</a:t>
                      </a:r>
                    </a:p>
                  </a:txBody>
                  <a:tcPr marL="91445" marR="91445" marT="45718" marB="45718"/>
                </a:tc>
                <a:extLst>
                  <a:ext uri="{0D108BD9-81ED-4DB2-BD59-A6C34878D82A}">
                    <a16:rowId xmlns:a16="http://schemas.microsoft.com/office/drawing/2014/main" val="10002"/>
                  </a:ext>
                </a:extLst>
              </a:tr>
              <a:tr h="282540">
                <a:tc>
                  <a:txBody>
                    <a:bodyPr/>
                    <a:lstStyle/>
                    <a:p>
                      <a:pPr lvl="0"/>
                      <a:r>
                        <a:rPr lang="en-GB" sz="1400" b="1"/>
                        <a:t>Effectiveness &amp; Experience of Care</a:t>
                      </a:r>
                    </a:p>
                  </a:txBody>
                  <a:tcPr marL="91445" marR="91445" marT="45718" marB="45718"/>
                </a:tc>
                <a:tc>
                  <a:txBody>
                    <a:bodyPr/>
                    <a:lstStyle/>
                    <a:p>
                      <a:pPr lvl="0" algn="ctr"/>
                      <a:r>
                        <a:rPr lang="en-GB" sz="1400" b="1"/>
                        <a:t>1</a:t>
                      </a:r>
                    </a:p>
                  </a:txBody>
                  <a:tcPr marL="91445" marR="91445" marT="45718" marB="45718">
                    <a:solidFill>
                      <a:srgbClr val="00B050"/>
                    </a:solidFill>
                  </a:tcPr>
                </a:tc>
                <a:tc>
                  <a:txBody>
                    <a:bodyPr/>
                    <a:lstStyle/>
                    <a:p>
                      <a:pPr lvl="0" algn="ctr"/>
                      <a:r>
                        <a:rPr lang="en-GB" sz="1400" b="1"/>
                        <a:t>3</a:t>
                      </a:r>
                    </a:p>
                  </a:txBody>
                  <a:tcPr marL="91445" marR="91445" marT="45718" marB="45718">
                    <a:solidFill>
                      <a:srgbClr val="92D050"/>
                    </a:solidFill>
                  </a:tcPr>
                </a:tc>
                <a:tc>
                  <a:txBody>
                    <a:bodyPr/>
                    <a:lstStyle/>
                    <a:p>
                      <a:pPr lvl="0" algn="ctr"/>
                      <a:endParaRPr lang="en-GB" sz="1400" b="1"/>
                    </a:p>
                  </a:txBody>
                  <a:tcPr marL="91445" marR="91445" marT="45718" marB="45718">
                    <a:solidFill>
                      <a:srgbClr val="FFC000"/>
                    </a:solidFill>
                  </a:tcPr>
                </a:tc>
                <a:tc>
                  <a:txBody>
                    <a:bodyPr/>
                    <a:lstStyle/>
                    <a:p>
                      <a:pPr lvl="0" algn="ctr"/>
                      <a:endParaRPr lang="en-GB" sz="1400" b="1"/>
                    </a:p>
                  </a:txBody>
                  <a:tcPr marL="91445" marR="91445" marT="45718" marB="45718">
                    <a:solidFill>
                      <a:srgbClr val="FF0000"/>
                    </a:solidFill>
                  </a:tcPr>
                </a:tc>
                <a:tc>
                  <a:txBody>
                    <a:bodyPr/>
                    <a:lstStyle/>
                    <a:p>
                      <a:pPr lvl="0" algn="ctr"/>
                      <a:r>
                        <a:rPr lang="en-GB" sz="1400"/>
                        <a:t>1.84</a:t>
                      </a:r>
                    </a:p>
                  </a:txBody>
                  <a:tcPr marL="91445" marR="91445" marT="45718" marB="45718"/>
                </a:tc>
                <a:extLst>
                  <a:ext uri="{0D108BD9-81ED-4DB2-BD59-A6C34878D82A}">
                    <a16:rowId xmlns:a16="http://schemas.microsoft.com/office/drawing/2014/main" val="10003"/>
                  </a:ext>
                </a:extLst>
              </a:tr>
              <a:tr h="282540">
                <a:tc>
                  <a:txBody>
                    <a:bodyPr/>
                    <a:lstStyle/>
                    <a:p>
                      <a:pPr lvl="0"/>
                      <a:r>
                        <a:rPr lang="en-GB" sz="1400" b="1"/>
                        <a:t>Patient Safety</a:t>
                      </a:r>
                    </a:p>
                  </a:txBody>
                  <a:tcPr marL="91445" marR="91445" marT="45718" marB="45718"/>
                </a:tc>
                <a:tc>
                  <a:txBody>
                    <a:bodyPr/>
                    <a:lstStyle/>
                    <a:p>
                      <a:pPr lvl="0" algn="ctr"/>
                      <a:endParaRPr lang="en-GB" sz="1400" b="1"/>
                    </a:p>
                  </a:txBody>
                  <a:tcPr marL="91445" marR="91445" marT="45718" marB="45718">
                    <a:solidFill>
                      <a:srgbClr val="00B050"/>
                    </a:solidFill>
                  </a:tcPr>
                </a:tc>
                <a:tc>
                  <a:txBody>
                    <a:bodyPr/>
                    <a:lstStyle/>
                    <a:p>
                      <a:pPr lvl="0" algn="ctr"/>
                      <a:endParaRPr lang="en-GB" sz="1400" b="1"/>
                    </a:p>
                  </a:txBody>
                  <a:tcPr marL="91445" marR="91445" marT="45718" marB="45718">
                    <a:solidFill>
                      <a:srgbClr val="92D050"/>
                    </a:solidFill>
                  </a:tcPr>
                </a:tc>
                <a:tc>
                  <a:txBody>
                    <a:bodyPr/>
                    <a:lstStyle/>
                    <a:p>
                      <a:pPr lvl="0" algn="ctr"/>
                      <a:r>
                        <a:rPr lang="en-GB" sz="1400" b="1"/>
                        <a:t>2</a:t>
                      </a:r>
                    </a:p>
                  </a:txBody>
                  <a:tcPr marL="91445" marR="91445" marT="45718" marB="45718">
                    <a:solidFill>
                      <a:srgbClr val="FFC000"/>
                    </a:solidFill>
                  </a:tcPr>
                </a:tc>
                <a:tc>
                  <a:txBody>
                    <a:bodyPr/>
                    <a:lstStyle/>
                    <a:p>
                      <a:pPr lvl="0" algn="ctr"/>
                      <a:r>
                        <a:rPr lang="en-GB" sz="1400" b="1"/>
                        <a:t>2</a:t>
                      </a:r>
                    </a:p>
                  </a:txBody>
                  <a:tcPr marL="91445" marR="91445" marT="45718" marB="45718">
                    <a:solidFill>
                      <a:srgbClr val="FF0000"/>
                    </a:solidFill>
                  </a:tcPr>
                </a:tc>
                <a:tc>
                  <a:txBody>
                    <a:bodyPr/>
                    <a:lstStyle/>
                    <a:p>
                      <a:pPr lvl="0" algn="ctr"/>
                      <a:r>
                        <a:rPr lang="en-GB" sz="1400"/>
                        <a:t>3.51</a:t>
                      </a:r>
                    </a:p>
                  </a:txBody>
                  <a:tcPr marL="91445" marR="91445" marT="45718" marB="45718"/>
                </a:tc>
                <a:extLst>
                  <a:ext uri="{0D108BD9-81ED-4DB2-BD59-A6C34878D82A}">
                    <a16:rowId xmlns:a16="http://schemas.microsoft.com/office/drawing/2014/main" val="10004"/>
                  </a:ext>
                </a:extLst>
              </a:tr>
              <a:tr h="282540">
                <a:tc>
                  <a:txBody>
                    <a:bodyPr/>
                    <a:lstStyle/>
                    <a:p>
                      <a:pPr lvl="0"/>
                      <a:r>
                        <a:rPr lang="en-GB" sz="1400" b="1"/>
                        <a:t>People &amp; Workforce</a:t>
                      </a:r>
                    </a:p>
                  </a:txBody>
                  <a:tcPr marL="91445" marR="91445" marT="45718" marB="45718"/>
                </a:tc>
                <a:tc>
                  <a:txBody>
                    <a:bodyPr/>
                    <a:lstStyle/>
                    <a:p>
                      <a:pPr lvl="0" algn="ctr"/>
                      <a:endParaRPr lang="en-GB" sz="1400" b="1"/>
                    </a:p>
                  </a:txBody>
                  <a:tcPr marL="91445" marR="91445" marT="45718" marB="45718">
                    <a:solidFill>
                      <a:srgbClr val="00B050"/>
                    </a:solidFill>
                  </a:tcPr>
                </a:tc>
                <a:tc>
                  <a:txBody>
                    <a:bodyPr/>
                    <a:lstStyle/>
                    <a:p>
                      <a:pPr lvl="0" algn="ctr"/>
                      <a:endParaRPr lang="en-GB" sz="1400" b="1"/>
                    </a:p>
                  </a:txBody>
                  <a:tcPr marL="91445" marR="91445" marT="45718" marB="45718">
                    <a:solidFill>
                      <a:srgbClr val="92D050"/>
                    </a:solidFill>
                  </a:tcPr>
                </a:tc>
                <a:tc>
                  <a:txBody>
                    <a:bodyPr/>
                    <a:lstStyle/>
                    <a:p>
                      <a:pPr lvl="0" algn="ctr"/>
                      <a:r>
                        <a:rPr lang="en-GB" sz="1400" b="1"/>
                        <a:t>2</a:t>
                      </a:r>
                    </a:p>
                  </a:txBody>
                  <a:tcPr marL="91445" marR="91445" marT="45718" marB="45718">
                    <a:solidFill>
                      <a:srgbClr val="FFC000"/>
                    </a:solidFill>
                  </a:tcPr>
                </a:tc>
                <a:tc>
                  <a:txBody>
                    <a:bodyPr/>
                    <a:lstStyle/>
                    <a:p>
                      <a:pPr lvl="0" algn="ctr"/>
                      <a:r>
                        <a:rPr lang="en-GB" sz="1400" b="1"/>
                        <a:t>1</a:t>
                      </a:r>
                    </a:p>
                  </a:txBody>
                  <a:tcPr marL="91445" marR="91445" marT="45718" marB="45718">
                    <a:solidFill>
                      <a:srgbClr val="FF0000"/>
                    </a:solidFill>
                  </a:tcPr>
                </a:tc>
                <a:tc>
                  <a:txBody>
                    <a:bodyPr/>
                    <a:lstStyle/>
                    <a:p>
                      <a:pPr lvl="0" algn="ctr"/>
                      <a:r>
                        <a:rPr lang="en-GB" sz="1400" dirty="0"/>
                        <a:t>3.36</a:t>
                      </a:r>
                    </a:p>
                  </a:txBody>
                  <a:tcPr marL="91445" marR="91445" marT="45718" marB="45718"/>
                </a:tc>
                <a:extLst>
                  <a:ext uri="{0D108BD9-81ED-4DB2-BD59-A6C34878D82A}">
                    <a16:rowId xmlns:a16="http://schemas.microsoft.com/office/drawing/2014/main" val="10005"/>
                  </a:ext>
                </a:extLst>
              </a:tr>
              <a:tr h="282540">
                <a:tc>
                  <a:txBody>
                    <a:bodyPr/>
                    <a:lstStyle/>
                    <a:p>
                      <a:pPr lvl="0"/>
                      <a:r>
                        <a:rPr lang="en-GB" sz="1400" b="1"/>
                        <a:t>Finance &amp; Productivity </a:t>
                      </a:r>
                    </a:p>
                  </a:txBody>
                  <a:tcPr marL="91445" marR="91445" marT="45718" marB="45718"/>
                </a:tc>
                <a:tc>
                  <a:txBody>
                    <a:bodyPr/>
                    <a:lstStyle/>
                    <a:p>
                      <a:pPr lvl="0" algn="ctr"/>
                      <a:endParaRPr lang="en-GB" sz="1400" b="1"/>
                    </a:p>
                  </a:txBody>
                  <a:tcPr marL="91445" marR="91445" marT="45718" marB="45718">
                    <a:solidFill>
                      <a:srgbClr val="00B050"/>
                    </a:solidFill>
                  </a:tcPr>
                </a:tc>
                <a:tc>
                  <a:txBody>
                    <a:bodyPr/>
                    <a:lstStyle/>
                    <a:p>
                      <a:pPr lvl="0" algn="ctr"/>
                      <a:endParaRPr lang="en-GB" sz="1400" b="1"/>
                    </a:p>
                  </a:txBody>
                  <a:tcPr marL="91445" marR="91445" marT="45718" marB="45718">
                    <a:solidFill>
                      <a:srgbClr val="92D050"/>
                    </a:solidFill>
                  </a:tcPr>
                </a:tc>
                <a:tc>
                  <a:txBody>
                    <a:bodyPr/>
                    <a:lstStyle/>
                    <a:p>
                      <a:pPr lvl="0" algn="ctr"/>
                      <a:r>
                        <a:rPr lang="en-GB" sz="1400" b="1"/>
                        <a:t>1</a:t>
                      </a:r>
                    </a:p>
                  </a:txBody>
                  <a:tcPr marL="91445" marR="91445" marT="45718" marB="45718">
                    <a:solidFill>
                      <a:srgbClr val="FFC000"/>
                    </a:solidFill>
                  </a:tcPr>
                </a:tc>
                <a:tc>
                  <a:txBody>
                    <a:bodyPr/>
                    <a:lstStyle/>
                    <a:p>
                      <a:pPr lvl="0" algn="ctr"/>
                      <a:r>
                        <a:rPr lang="en-GB" sz="1400" b="1"/>
                        <a:t>1</a:t>
                      </a:r>
                    </a:p>
                  </a:txBody>
                  <a:tcPr marL="91445" marR="91445" marT="45718" marB="45718">
                    <a:solidFill>
                      <a:srgbClr val="FF0000"/>
                    </a:solidFill>
                  </a:tcPr>
                </a:tc>
                <a:tc>
                  <a:txBody>
                    <a:bodyPr/>
                    <a:lstStyle/>
                    <a:p>
                      <a:pPr lvl="0" algn="ctr"/>
                      <a:r>
                        <a:rPr lang="en-GB" sz="1400" dirty="0"/>
                        <a:t>2.76</a:t>
                      </a:r>
                    </a:p>
                  </a:txBody>
                  <a:tcPr marL="91445" marR="91445" marT="45718" marB="45718"/>
                </a:tc>
                <a:extLst>
                  <a:ext uri="{0D108BD9-81ED-4DB2-BD59-A6C34878D82A}">
                    <a16:rowId xmlns:a16="http://schemas.microsoft.com/office/drawing/2014/main" val="10006"/>
                  </a:ext>
                </a:extLst>
              </a:tr>
              <a:tr h="282540">
                <a:tc>
                  <a:txBody>
                    <a:bodyPr/>
                    <a:lstStyle/>
                    <a:p>
                      <a:pPr lvl="0"/>
                      <a:r>
                        <a:rPr lang="en-GB" sz="1400" b="1"/>
                        <a:t>Total</a:t>
                      </a:r>
                    </a:p>
                  </a:txBody>
                  <a:tcPr marL="91445" marR="91445" marT="45718" marB="45718">
                    <a:solidFill>
                      <a:srgbClr val="7DBFFF"/>
                    </a:solidFill>
                  </a:tcPr>
                </a:tc>
                <a:tc>
                  <a:txBody>
                    <a:bodyPr/>
                    <a:lstStyle/>
                    <a:p>
                      <a:pPr lvl="0" algn="ctr"/>
                      <a:r>
                        <a:rPr lang="en-GB" sz="1400" b="1"/>
                        <a:t>1</a:t>
                      </a:r>
                    </a:p>
                  </a:txBody>
                  <a:tcPr marL="91445" marR="91445" marT="45718" marB="45718">
                    <a:solidFill>
                      <a:srgbClr val="00B050"/>
                    </a:solidFill>
                  </a:tcPr>
                </a:tc>
                <a:tc>
                  <a:txBody>
                    <a:bodyPr/>
                    <a:lstStyle/>
                    <a:p>
                      <a:pPr lvl="0" algn="ctr"/>
                      <a:r>
                        <a:rPr lang="en-GB" sz="1400" b="1"/>
                        <a:t>5</a:t>
                      </a:r>
                    </a:p>
                  </a:txBody>
                  <a:tcPr marL="91445" marR="91445" marT="45718" marB="45718">
                    <a:solidFill>
                      <a:srgbClr val="92D050"/>
                    </a:solidFill>
                  </a:tcPr>
                </a:tc>
                <a:tc>
                  <a:txBody>
                    <a:bodyPr/>
                    <a:lstStyle/>
                    <a:p>
                      <a:pPr lvl="0" algn="ctr"/>
                      <a:r>
                        <a:rPr lang="en-GB" sz="1400" b="1"/>
                        <a:t>7</a:t>
                      </a:r>
                    </a:p>
                  </a:txBody>
                  <a:tcPr marL="91445" marR="91445" marT="45718" marB="45718">
                    <a:solidFill>
                      <a:srgbClr val="FFC000"/>
                    </a:solidFill>
                  </a:tcPr>
                </a:tc>
                <a:tc>
                  <a:txBody>
                    <a:bodyPr/>
                    <a:lstStyle/>
                    <a:p>
                      <a:pPr lvl="0" algn="ctr"/>
                      <a:r>
                        <a:rPr lang="en-GB" sz="1400" b="1"/>
                        <a:t>8</a:t>
                      </a:r>
                    </a:p>
                  </a:txBody>
                  <a:tcPr marL="91445" marR="91445" marT="45718" marB="45718">
                    <a:solidFill>
                      <a:srgbClr val="FF0000"/>
                    </a:solidFill>
                  </a:tcPr>
                </a:tc>
                <a:tc>
                  <a:txBody>
                    <a:bodyPr/>
                    <a:lstStyle/>
                    <a:p>
                      <a:pPr lvl="0" algn="ctr"/>
                      <a:r>
                        <a:rPr lang="en-GB" sz="1400" b="1" dirty="0"/>
                        <a:t>Segment 4</a:t>
                      </a:r>
                    </a:p>
                  </a:txBody>
                  <a:tcPr marL="91445" marR="91445" marT="45718" marB="45718">
                    <a:solidFill>
                      <a:srgbClr val="7DBFFF"/>
                    </a:solidFill>
                  </a:tcPr>
                </a:tc>
                <a:extLst>
                  <a:ext uri="{0D108BD9-81ED-4DB2-BD59-A6C34878D82A}">
                    <a16:rowId xmlns:a16="http://schemas.microsoft.com/office/drawing/2014/main" val="10007"/>
                  </a:ext>
                </a:extLst>
              </a:tr>
            </a:tbl>
          </a:graphicData>
        </a:graphic>
      </p:graphicFrame>
      <p:graphicFrame>
        <p:nvGraphicFramePr>
          <p:cNvPr id="5" name="Table 5">
            <a:extLst>
              <a:ext uri="{FF2B5EF4-FFF2-40B4-BE49-F238E27FC236}">
                <a16:creationId xmlns:a16="http://schemas.microsoft.com/office/drawing/2014/main" id="{E2E55571-0DFC-75BE-21EB-D6AD5835C359}"/>
              </a:ext>
            </a:extLst>
          </p:cNvPr>
          <p:cNvGraphicFramePr>
            <a:graphicFrameLocks noGrp="1"/>
          </p:cNvGraphicFramePr>
          <p:nvPr>
            <p:extLst>
              <p:ext uri="{D42A27DB-BD31-4B8C-83A1-F6EECF244321}">
                <p14:modId xmlns:p14="http://schemas.microsoft.com/office/powerpoint/2010/main" val="694294831"/>
              </p:ext>
            </p:extLst>
          </p:nvPr>
        </p:nvGraphicFramePr>
        <p:xfrm>
          <a:off x="555625" y="4005263"/>
          <a:ext cx="11002963" cy="2438464"/>
        </p:xfrm>
        <a:graphic>
          <a:graphicData uri="http://schemas.openxmlformats.org/drawingml/2006/table">
            <a:tbl>
              <a:tblPr firstRow="1" bandRow="1">
                <a:effectLst/>
                <a:tableStyleId>{5940675A-B579-460E-94D1-54222C63F5DA}</a:tableStyleId>
              </a:tblPr>
              <a:tblGrid>
                <a:gridCol w="3700978">
                  <a:extLst>
                    <a:ext uri="{9D8B030D-6E8A-4147-A177-3AD203B41FA5}">
                      <a16:colId xmlns:a16="http://schemas.microsoft.com/office/drawing/2014/main" val="20000"/>
                    </a:ext>
                  </a:extLst>
                </a:gridCol>
                <a:gridCol w="1460397">
                  <a:extLst>
                    <a:ext uri="{9D8B030D-6E8A-4147-A177-3AD203B41FA5}">
                      <a16:colId xmlns:a16="http://schemas.microsoft.com/office/drawing/2014/main" val="20001"/>
                    </a:ext>
                  </a:extLst>
                </a:gridCol>
                <a:gridCol w="1460397">
                  <a:extLst>
                    <a:ext uri="{9D8B030D-6E8A-4147-A177-3AD203B41FA5}">
                      <a16:colId xmlns:a16="http://schemas.microsoft.com/office/drawing/2014/main" val="20002"/>
                    </a:ext>
                  </a:extLst>
                </a:gridCol>
                <a:gridCol w="1460397">
                  <a:extLst>
                    <a:ext uri="{9D8B030D-6E8A-4147-A177-3AD203B41FA5}">
                      <a16:colId xmlns:a16="http://schemas.microsoft.com/office/drawing/2014/main" val="20003"/>
                    </a:ext>
                  </a:extLst>
                </a:gridCol>
                <a:gridCol w="1460397">
                  <a:extLst>
                    <a:ext uri="{9D8B030D-6E8A-4147-A177-3AD203B41FA5}">
                      <a16:colId xmlns:a16="http://schemas.microsoft.com/office/drawing/2014/main" val="20004"/>
                    </a:ext>
                  </a:extLst>
                </a:gridCol>
                <a:gridCol w="1460397">
                  <a:extLst>
                    <a:ext uri="{9D8B030D-6E8A-4147-A177-3AD203B41FA5}">
                      <a16:colId xmlns:a16="http://schemas.microsoft.com/office/drawing/2014/main" val="20005"/>
                    </a:ext>
                  </a:extLst>
                </a:gridCol>
              </a:tblGrid>
              <a:tr h="281769">
                <a:tc rowSpan="2">
                  <a:txBody>
                    <a:bodyPr/>
                    <a:lstStyle/>
                    <a:p>
                      <a:pPr lvl="0"/>
                      <a:endParaRPr lang="en-GB" sz="1400"/>
                    </a:p>
                  </a:txBody>
                  <a:tcPr marL="91445" marR="91445" marT="45724" marB="45724"/>
                </a:tc>
                <a:tc gridSpan="5">
                  <a:txBody>
                    <a:bodyPr/>
                    <a:lstStyle/>
                    <a:p>
                      <a:pPr lvl="0" algn="ctr"/>
                      <a:r>
                        <a:rPr lang="en-GB" sz="1400" b="1">
                          <a:solidFill>
                            <a:srgbClr val="FFFFFF"/>
                          </a:solidFill>
                        </a:rPr>
                        <a:t>HUTH</a:t>
                      </a:r>
                    </a:p>
                  </a:txBody>
                  <a:tcPr marL="91445" marR="91445" marT="45724" marB="45724">
                    <a:solidFill>
                      <a:srgbClr val="0070C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281769">
                <a:tc vMerge="1">
                  <a:txBody>
                    <a:bodyPr/>
                    <a:lstStyle/>
                    <a:p>
                      <a:endParaRPr lang="en-GB"/>
                    </a:p>
                  </a:txBody>
                  <a:tcPr/>
                </a:tc>
                <a:tc>
                  <a:txBody>
                    <a:bodyPr/>
                    <a:lstStyle/>
                    <a:p>
                      <a:pPr lvl="0" algn="ctr"/>
                      <a:r>
                        <a:rPr lang="en-GB" sz="1400" b="1">
                          <a:solidFill>
                            <a:srgbClr val="000000"/>
                          </a:solidFill>
                        </a:rPr>
                        <a:t>NOF 1</a:t>
                      </a:r>
                    </a:p>
                  </a:txBody>
                  <a:tcPr marL="91445" marR="91445" marT="45724" marB="45724">
                    <a:solidFill>
                      <a:srgbClr val="7DBFFF"/>
                    </a:solidFill>
                  </a:tcPr>
                </a:tc>
                <a:tc>
                  <a:txBody>
                    <a:bodyPr/>
                    <a:lstStyle/>
                    <a:p>
                      <a:pPr lvl="0" algn="ctr"/>
                      <a:r>
                        <a:rPr lang="en-GB" sz="1400" b="1">
                          <a:solidFill>
                            <a:srgbClr val="000000"/>
                          </a:solidFill>
                        </a:rPr>
                        <a:t>NOF 2</a:t>
                      </a:r>
                    </a:p>
                  </a:txBody>
                  <a:tcPr marL="91445" marR="91445" marT="45724" marB="45724">
                    <a:solidFill>
                      <a:srgbClr val="7DBFFF"/>
                    </a:solidFill>
                  </a:tcPr>
                </a:tc>
                <a:tc>
                  <a:txBody>
                    <a:bodyPr/>
                    <a:lstStyle/>
                    <a:p>
                      <a:pPr lvl="0" algn="ctr"/>
                      <a:r>
                        <a:rPr lang="en-GB" sz="1400" b="1">
                          <a:solidFill>
                            <a:srgbClr val="000000"/>
                          </a:solidFill>
                        </a:rPr>
                        <a:t>NOF 3</a:t>
                      </a:r>
                    </a:p>
                  </a:txBody>
                  <a:tcPr marL="91445" marR="91445" marT="45724" marB="45724">
                    <a:solidFill>
                      <a:srgbClr val="7DBFFF"/>
                    </a:solidFill>
                  </a:tcPr>
                </a:tc>
                <a:tc>
                  <a:txBody>
                    <a:bodyPr/>
                    <a:lstStyle/>
                    <a:p>
                      <a:pPr lvl="0" algn="ctr"/>
                      <a:r>
                        <a:rPr lang="en-GB" sz="1400" b="1">
                          <a:solidFill>
                            <a:srgbClr val="000000"/>
                          </a:solidFill>
                        </a:rPr>
                        <a:t>NOF 4</a:t>
                      </a:r>
                    </a:p>
                  </a:txBody>
                  <a:tcPr marL="91445" marR="91445" marT="45724" marB="45724">
                    <a:solidFill>
                      <a:srgbClr val="7DBFFF"/>
                    </a:solidFill>
                  </a:tcPr>
                </a:tc>
                <a:tc>
                  <a:txBody>
                    <a:bodyPr/>
                    <a:lstStyle/>
                    <a:p>
                      <a:pPr lvl="0" algn="ctr"/>
                      <a:r>
                        <a:rPr lang="en-GB" sz="1400" b="1"/>
                        <a:t>Overall Score</a:t>
                      </a:r>
                    </a:p>
                  </a:txBody>
                  <a:tcPr marL="91445" marR="91445" marT="45724" marB="45724">
                    <a:solidFill>
                      <a:srgbClr val="7DBFFF"/>
                    </a:solidFill>
                  </a:tcPr>
                </a:tc>
                <a:extLst>
                  <a:ext uri="{0D108BD9-81ED-4DB2-BD59-A6C34878D82A}">
                    <a16:rowId xmlns:a16="http://schemas.microsoft.com/office/drawing/2014/main" val="10001"/>
                  </a:ext>
                </a:extLst>
              </a:tr>
              <a:tr h="281769">
                <a:tc>
                  <a:txBody>
                    <a:bodyPr/>
                    <a:lstStyle/>
                    <a:p>
                      <a:pPr lvl="0"/>
                      <a:r>
                        <a:rPr lang="en-GB" sz="1400" b="1" dirty="0"/>
                        <a:t>Access to Care Services</a:t>
                      </a:r>
                    </a:p>
                  </a:txBody>
                  <a:tcPr marL="91445" marR="91445" marT="45724" marB="45724"/>
                </a:tc>
                <a:tc>
                  <a:txBody>
                    <a:bodyPr/>
                    <a:lstStyle/>
                    <a:p>
                      <a:pPr lvl="0" algn="ctr"/>
                      <a:endParaRPr lang="en-GB" sz="1400" b="1">
                        <a:solidFill>
                          <a:srgbClr val="000000"/>
                        </a:solidFill>
                      </a:endParaRPr>
                    </a:p>
                  </a:txBody>
                  <a:tcPr marL="91445" marR="91445" marT="45724" marB="45724">
                    <a:solidFill>
                      <a:srgbClr val="00B050"/>
                    </a:solidFill>
                  </a:tcPr>
                </a:tc>
                <a:tc>
                  <a:txBody>
                    <a:bodyPr/>
                    <a:lstStyle/>
                    <a:p>
                      <a:pPr lvl="0" algn="ctr"/>
                      <a:endParaRPr lang="en-GB" sz="1400" b="1">
                        <a:solidFill>
                          <a:srgbClr val="000000"/>
                        </a:solidFill>
                      </a:endParaRPr>
                    </a:p>
                  </a:txBody>
                  <a:tcPr marL="91445" marR="91445" marT="45724" marB="45724">
                    <a:solidFill>
                      <a:srgbClr val="92D050"/>
                    </a:solidFill>
                  </a:tcPr>
                </a:tc>
                <a:tc>
                  <a:txBody>
                    <a:bodyPr/>
                    <a:lstStyle/>
                    <a:p>
                      <a:pPr lvl="0" algn="ctr"/>
                      <a:r>
                        <a:rPr lang="en-GB" sz="1400" b="1">
                          <a:solidFill>
                            <a:srgbClr val="000000"/>
                          </a:solidFill>
                        </a:rPr>
                        <a:t>5</a:t>
                      </a:r>
                    </a:p>
                  </a:txBody>
                  <a:tcPr marL="91445" marR="91445" marT="45724" marB="45724">
                    <a:solidFill>
                      <a:srgbClr val="FFC000"/>
                    </a:solidFill>
                  </a:tcPr>
                </a:tc>
                <a:tc>
                  <a:txBody>
                    <a:bodyPr/>
                    <a:lstStyle/>
                    <a:p>
                      <a:pPr lvl="0" algn="ctr"/>
                      <a:r>
                        <a:rPr lang="en-GB" sz="1400" b="1">
                          <a:solidFill>
                            <a:srgbClr val="000000"/>
                          </a:solidFill>
                        </a:rPr>
                        <a:t>2</a:t>
                      </a:r>
                    </a:p>
                  </a:txBody>
                  <a:tcPr marL="91445" marR="91445" marT="45724" marB="45724">
                    <a:solidFill>
                      <a:srgbClr val="FF0000"/>
                    </a:solidFill>
                  </a:tcPr>
                </a:tc>
                <a:tc>
                  <a:txBody>
                    <a:bodyPr/>
                    <a:lstStyle/>
                    <a:p>
                      <a:pPr lvl="0" algn="ctr"/>
                      <a:r>
                        <a:rPr lang="en-GB" sz="1400" dirty="0"/>
                        <a:t>3.15</a:t>
                      </a:r>
                    </a:p>
                  </a:txBody>
                  <a:tcPr marL="91445" marR="91445" marT="45724" marB="45724"/>
                </a:tc>
                <a:extLst>
                  <a:ext uri="{0D108BD9-81ED-4DB2-BD59-A6C34878D82A}">
                    <a16:rowId xmlns:a16="http://schemas.microsoft.com/office/drawing/2014/main" val="10002"/>
                  </a:ext>
                </a:extLst>
              </a:tr>
              <a:tr h="281769">
                <a:tc>
                  <a:txBody>
                    <a:bodyPr/>
                    <a:lstStyle/>
                    <a:p>
                      <a:pPr lvl="0"/>
                      <a:r>
                        <a:rPr lang="en-GB" sz="1400" b="1"/>
                        <a:t>Effectiveness &amp; Experience of Care</a:t>
                      </a:r>
                    </a:p>
                  </a:txBody>
                  <a:tcPr marL="91445" marR="91445" marT="45724" marB="45724"/>
                </a:tc>
                <a:tc>
                  <a:txBody>
                    <a:bodyPr/>
                    <a:lstStyle/>
                    <a:p>
                      <a:pPr lvl="0" algn="ctr"/>
                      <a:endParaRPr lang="en-GB" sz="1400" b="1">
                        <a:solidFill>
                          <a:srgbClr val="000000"/>
                        </a:solidFill>
                      </a:endParaRPr>
                    </a:p>
                  </a:txBody>
                  <a:tcPr marL="91445" marR="91445" marT="45724" marB="45724">
                    <a:solidFill>
                      <a:srgbClr val="00B050"/>
                    </a:solidFill>
                  </a:tcPr>
                </a:tc>
                <a:tc>
                  <a:txBody>
                    <a:bodyPr/>
                    <a:lstStyle/>
                    <a:p>
                      <a:pPr lvl="0" algn="ctr"/>
                      <a:r>
                        <a:rPr lang="en-GB" sz="1400" b="1">
                          <a:solidFill>
                            <a:srgbClr val="000000"/>
                          </a:solidFill>
                        </a:rPr>
                        <a:t>4</a:t>
                      </a:r>
                    </a:p>
                  </a:txBody>
                  <a:tcPr marL="91445" marR="91445" marT="45724" marB="45724">
                    <a:solidFill>
                      <a:srgbClr val="92D050"/>
                    </a:solidFill>
                  </a:tcPr>
                </a:tc>
                <a:tc>
                  <a:txBody>
                    <a:bodyPr/>
                    <a:lstStyle/>
                    <a:p>
                      <a:pPr lvl="0" algn="ctr"/>
                      <a:endParaRPr lang="en-GB" sz="1400" b="1">
                        <a:solidFill>
                          <a:srgbClr val="000000"/>
                        </a:solidFill>
                      </a:endParaRPr>
                    </a:p>
                  </a:txBody>
                  <a:tcPr marL="91445" marR="91445" marT="45724" marB="45724">
                    <a:solidFill>
                      <a:srgbClr val="FFC000"/>
                    </a:solidFill>
                  </a:tcPr>
                </a:tc>
                <a:tc>
                  <a:txBody>
                    <a:bodyPr/>
                    <a:lstStyle/>
                    <a:p>
                      <a:pPr lvl="0" algn="ctr"/>
                      <a:endParaRPr lang="en-GB" sz="1400" b="1">
                        <a:solidFill>
                          <a:srgbClr val="000000"/>
                        </a:solidFill>
                      </a:endParaRPr>
                    </a:p>
                  </a:txBody>
                  <a:tcPr marL="91445" marR="91445" marT="45724" marB="45724">
                    <a:solidFill>
                      <a:srgbClr val="FF0000"/>
                    </a:solidFill>
                  </a:tcPr>
                </a:tc>
                <a:tc>
                  <a:txBody>
                    <a:bodyPr/>
                    <a:lstStyle/>
                    <a:p>
                      <a:pPr lvl="0" algn="ctr"/>
                      <a:r>
                        <a:rPr lang="en-GB" sz="1400"/>
                        <a:t>1.97</a:t>
                      </a:r>
                    </a:p>
                  </a:txBody>
                  <a:tcPr marL="91445" marR="91445" marT="45724" marB="45724"/>
                </a:tc>
                <a:extLst>
                  <a:ext uri="{0D108BD9-81ED-4DB2-BD59-A6C34878D82A}">
                    <a16:rowId xmlns:a16="http://schemas.microsoft.com/office/drawing/2014/main" val="10003"/>
                  </a:ext>
                </a:extLst>
              </a:tr>
              <a:tr h="281769">
                <a:tc>
                  <a:txBody>
                    <a:bodyPr/>
                    <a:lstStyle/>
                    <a:p>
                      <a:pPr lvl="0"/>
                      <a:r>
                        <a:rPr lang="en-GB" sz="1400" b="1"/>
                        <a:t>Patient Safety</a:t>
                      </a:r>
                    </a:p>
                  </a:txBody>
                  <a:tcPr marL="91445" marR="91445" marT="45724" marB="45724"/>
                </a:tc>
                <a:tc>
                  <a:txBody>
                    <a:bodyPr/>
                    <a:lstStyle/>
                    <a:p>
                      <a:pPr lvl="0" algn="ctr"/>
                      <a:endParaRPr lang="en-GB" sz="1400" b="1" dirty="0">
                        <a:solidFill>
                          <a:srgbClr val="000000"/>
                        </a:solidFill>
                      </a:endParaRPr>
                    </a:p>
                  </a:txBody>
                  <a:tcPr marL="91445" marR="91445" marT="45724" marB="45724">
                    <a:solidFill>
                      <a:srgbClr val="00B050"/>
                    </a:solidFill>
                  </a:tcPr>
                </a:tc>
                <a:tc>
                  <a:txBody>
                    <a:bodyPr/>
                    <a:lstStyle/>
                    <a:p>
                      <a:pPr lvl="0" algn="ctr"/>
                      <a:r>
                        <a:rPr lang="en-GB" sz="1400" b="1">
                          <a:solidFill>
                            <a:srgbClr val="000000"/>
                          </a:solidFill>
                        </a:rPr>
                        <a:t>1</a:t>
                      </a:r>
                    </a:p>
                  </a:txBody>
                  <a:tcPr marL="91445" marR="91445" marT="45724" marB="45724">
                    <a:solidFill>
                      <a:srgbClr val="92D050"/>
                    </a:solidFill>
                  </a:tcPr>
                </a:tc>
                <a:tc>
                  <a:txBody>
                    <a:bodyPr/>
                    <a:lstStyle/>
                    <a:p>
                      <a:pPr lvl="0" algn="ctr"/>
                      <a:endParaRPr lang="en-GB" sz="1400" b="1">
                        <a:solidFill>
                          <a:srgbClr val="000000"/>
                        </a:solidFill>
                      </a:endParaRPr>
                    </a:p>
                  </a:txBody>
                  <a:tcPr marL="91445" marR="91445" marT="45724" marB="45724">
                    <a:solidFill>
                      <a:srgbClr val="FFC000"/>
                    </a:solidFill>
                  </a:tcPr>
                </a:tc>
                <a:tc>
                  <a:txBody>
                    <a:bodyPr/>
                    <a:lstStyle/>
                    <a:p>
                      <a:pPr lvl="0" algn="ctr"/>
                      <a:r>
                        <a:rPr lang="en-GB" sz="1400" b="1">
                          <a:solidFill>
                            <a:srgbClr val="000000"/>
                          </a:solidFill>
                        </a:rPr>
                        <a:t>3</a:t>
                      </a:r>
                    </a:p>
                  </a:txBody>
                  <a:tcPr marL="91445" marR="91445" marT="45724" marB="45724">
                    <a:solidFill>
                      <a:srgbClr val="FF0000"/>
                    </a:solidFill>
                  </a:tcPr>
                </a:tc>
                <a:tc>
                  <a:txBody>
                    <a:bodyPr/>
                    <a:lstStyle/>
                    <a:p>
                      <a:pPr lvl="0" algn="ctr"/>
                      <a:r>
                        <a:rPr lang="en-GB" sz="1400" dirty="0"/>
                        <a:t>3.53</a:t>
                      </a:r>
                    </a:p>
                  </a:txBody>
                  <a:tcPr marL="91445" marR="91445" marT="45724" marB="45724"/>
                </a:tc>
                <a:extLst>
                  <a:ext uri="{0D108BD9-81ED-4DB2-BD59-A6C34878D82A}">
                    <a16:rowId xmlns:a16="http://schemas.microsoft.com/office/drawing/2014/main" val="10004"/>
                  </a:ext>
                </a:extLst>
              </a:tr>
              <a:tr h="300919">
                <a:tc>
                  <a:txBody>
                    <a:bodyPr/>
                    <a:lstStyle/>
                    <a:p>
                      <a:pPr lvl="0"/>
                      <a:r>
                        <a:rPr lang="en-GB" sz="1400" b="1"/>
                        <a:t>People &amp; Workforce</a:t>
                      </a:r>
                    </a:p>
                  </a:txBody>
                  <a:tcPr marL="91445" marR="91445" marT="45724" marB="45724"/>
                </a:tc>
                <a:tc>
                  <a:txBody>
                    <a:bodyPr/>
                    <a:lstStyle/>
                    <a:p>
                      <a:pPr lvl="0" algn="ctr"/>
                      <a:r>
                        <a:rPr lang="en-GB" sz="1400" b="1">
                          <a:solidFill>
                            <a:srgbClr val="000000"/>
                          </a:solidFill>
                        </a:rPr>
                        <a:t>1</a:t>
                      </a:r>
                    </a:p>
                  </a:txBody>
                  <a:tcPr marL="91445" marR="91445" marT="45724" marB="45724">
                    <a:solidFill>
                      <a:srgbClr val="00B050"/>
                    </a:solidFill>
                  </a:tcPr>
                </a:tc>
                <a:tc>
                  <a:txBody>
                    <a:bodyPr/>
                    <a:lstStyle/>
                    <a:p>
                      <a:pPr lvl="0" algn="ctr"/>
                      <a:endParaRPr lang="en-GB" sz="1400" b="1">
                        <a:solidFill>
                          <a:srgbClr val="000000"/>
                        </a:solidFill>
                      </a:endParaRPr>
                    </a:p>
                  </a:txBody>
                  <a:tcPr marL="91445" marR="91445" marT="45724" marB="45724">
                    <a:solidFill>
                      <a:srgbClr val="92D050"/>
                    </a:solidFill>
                  </a:tcPr>
                </a:tc>
                <a:tc>
                  <a:txBody>
                    <a:bodyPr/>
                    <a:lstStyle/>
                    <a:p>
                      <a:pPr lvl="0" algn="ctr"/>
                      <a:r>
                        <a:rPr lang="en-GB" sz="1400" b="1">
                          <a:solidFill>
                            <a:srgbClr val="000000"/>
                          </a:solidFill>
                        </a:rPr>
                        <a:t>1</a:t>
                      </a:r>
                    </a:p>
                  </a:txBody>
                  <a:tcPr marL="91445" marR="91445" marT="45724" marB="45724">
                    <a:solidFill>
                      <a:srgbClr val="FFC000"/>
                    </a:solidFill>
                  </a:tcPr>
                </a:tc>
                <a:tc>
                  <a:txBody>
                    <a:bodyPr/>
                    <a:lstStyle/>
                    <a:p>
                      <a:pPr lvl="0" algn="ctr"/>
                      <a:r>
                        <a:rPr lang="en-GB" sz="1400" b="1">
                          <a:solidFill>
                            <a:srgbClr val="000000"/>
                          </a:solidFill>
                        </a:rPr>
                        <a:t>1</a:t>
                      </a:r>
                    </a:p>
                  </a:txBody>
                  <a:tcPr marL="91445" marR="91445" marT="45724" marB="45724">
                    <a:solidFill>
                      <a:srgbClr val="FF0000"/>
                    </a:solidFill>
                  </a:tcPr>
                </a:tc>
                <a:tc>
                  <a:txBody>
                    <a:bodyPr/>
                    <a:lstStyle/>
                    <a:p>
                      <a:pPr lvl="0" algn="ctr"/>
                      <a:r>
                        <a:rPr lang="en-GB" sz="1400" dirty="0"/>
                        <a:t>2.51</a:t>
                      </a:r>
                    </a:p>
                  </a:txBody>
                  <a:tcPr marL="91445" marR="91445" marT="45724" marB="45724"/>
                </a:tc>
                <a:extLst>
                  <a:ext uri="{0D108BD9-81ED-4DB2-BD59-A6C34878D82A}">
                    <a16:rowId xmlns:a16="http://schemas.microsoft.com/office/drawing/2014/main" val="10005"/>
                  </a:ext>
                </a:extLst>
              </a:tr>
              <a:tr h="281769">
                <a:tc>
                  <a:txBody>
                    <a:bodyPr/>
                    <a:lstStyle/>
                    <a:p>
                      <a:pPr lvl="0"/>
                      <a:r>
                        <a:rPr lang="en-GB" sz="1400" b="1"/>
                        <a:t>Finance &amp; Productivity </a:t>
                      </a:r>
                    </a:p>
                  </a:txBody>
                  <a:tcPr marL="91445" marR="91445" marT="45724" marB="45724"/>
                </a:tc>
                <a:tc>
                  <a:txBody>
                    <a:bodyPr/>
                    <a:lstStyle/>
                    <a:p>
                      <a:pPr lvl="0" algn="ctr"/>
                      <a:endParaRPr lang="en-GB" sz="1400" b="1">
                        <a:solidFill>
                          <a:srgbClr val="000000"/>
                        </a:solidFill>
                      </a:endParaRPr>
                    </a:p>
                  </a:txBody>
                  <a:tcPr marL="91445" marR="91445" marT="45724" marB="45724">
                    <a:solidFill>
                      <a:srgbClr val="00B050"/>
                    </a:solidFill>
                  </a:tcPr>
                </a:tc>
                <a:tc>
                  <a:txBody>
                    <a:bodyPr/>
                    <a:lstStyle/>
                    <a:p>
                      <a:pPr lvl="0" algn="ctr"/>
                      <a:endParaRPr lang="en-GB" sz="1400" b="1">
                        <a:solidFill>
                          <a:srgbClr val="000000"/>
                        </a:solidFill>
                      </a:endParaRPr>
                    </a:p>
                  </a:txBody>
                  <a:tcPr marL="91445" marR="91445" marT="45724" marB="45724">
                    <a:solidFill>
                      <a:srgbClr val="92D050"/>
                    </a:solidFill>
                  </a:tcPr>
                </a:tc>
                <a:tc>
                  <a:txBody>
                    <a:bodyPr/>
                    <a:lstStyle/>
                    <a:p>
                      <a:pPr lvl="0" algn="ctr"/>
                      <a:r>
                        <a:rPr lang="en-GB" sz="1400" b="1">
                          <a:solidFill>
                            <a:srgbClr val="000000"/>
                          </a:solidFill>
                        </a:rPr>
                        <a:t>2</a:t>
                      </a:r>
                    </a:p>
                  </a:txBody>
                  <a:tcPr marL="91445" marR="91445" marT="45724" marB="45724">
                    <a:solidFill>
                      <a:srgbClr val="FFC000"/>
                    </a:solidFill>
                  </a:tcPr>
                </a:tc>
                <a:tc>
                  <a:txBody>
                    <a:bodyPr/>
                    <a:lstStyle/>
                    <a:p>
                      <a:pPr lvl="0" algn="ctr"/>
                      <a:endParaRPr lang="en-GB" sz="1400" b="1">
                        <a:solidFill>
                          <a:srgbClr val="000000"/>
                        </a:solidFill>
                      </a:endParaRPr>
                    </a:p>
                  </a:txBody>
                  <a:tcPr marL="91445" marR="91445" marT="45724" marB="45724">
                    <a:solidFill>
                      <a:srgbClr val="FF0000"/>
                    </a:solidFill>
                  </a:tcPr>
                </a:tc>
                <a:tc>
                  <a:txBody>
                    <a:bodyPr/>
                    <a:lstStyle/>
                    <a:p>
                      <a:pPr lvl="0" algn="ctr"/>
                      <a:r>
                        <a:rPr lang="en-GB" sz="1400" dirty="0"/>
                        <a:t>3.27</a:t>
                      </a:r>
                    </a:p>
                  </a:txBody>
                  <a:tcPr marL="91445" marR="91445" marT="45724" marB="45724"/>
                </a:tc>
                <a:extLst>
                  <a:ext uri="{0D108BD9-81ED-4DB2-BD59-A6C34878D82A}">
                    <a16:rowId xmlns:a16="http://schemas.microsoft.com/office/drawing/2014/main" val="10006"/>
                  </a:ext>
                </a:extLst>
              </a:tr>
              <a:tr h="281769">
                <a:tc>
                  <a:txBody>
                    <a:bodyPr/>
                    <a:lstStyle/>
                    <a:p>
                      <a:pPr lvl="0"/>
                      <a:r>
                        <a:rPr lang="en-GB" sz="1400" b="1"/>
                        <a:t>Total</a:t>
                      </a:r>
                    </a:p>
                  </a:txBody>
                  <a:tcPr marL="91445" marR="91445" marT="45724" marB="45724">
                    <a:solidFill>
                      <a:srgbClr val="7DBFFF"/>
                    </a:solidFill>
                  </a:tcPr>
                </a:tc>
                <a:tc>
                  <a:txBody>
                    <a:bodyPr/>
                    <a:lstStyle/>
                    <a:p>
                      <a:pPr lvl="0" algn="ctr"/>
                      <a:r>
                        <a:rPr lang="en-GB" sz="1400" b="1">
                          <a:solidFill>
                            <a:srgbClr val="000000"/>
                          </a:solidFill>
                        </a:rPr>
                        <a:t>1</a:t>
                      </a:r>
                    </a:p>
                  </a:txBody>
                  <a:tcPr marL="91445" marR="91445" marT="45724" marB="45724">
                    <a:solidFill>
                      <a:srgbClr val="00B050"/>
                    </a:solidFill>
                  </a:tcPr>
                </a:tc>
                <a:tc>
                  <a:txBody>
                    <a:bodyPr/>
                    <a:lstStyle/>
                    <a:p>
                      <a:pPr lvl="0" algn="ctr"/>
                      <a:r>
                        <a:rPr lang="en-GB" sz="1400" b="1">
                          <a:solidFill>
                            <a:srgbClr val="000000"/>
                          </a:solidFill>
                        </a:rPr>
                        <a:t>5</a:t>
                      </a:r>
                    </a:p>
                  </a:txBody>
                  <a:tcPr marL="91445" marR="91445" marT="45724" marB="45724">
                    <a:solidFill>
                      <a:srgbClr val="92D050"/>
                    </a:solidFill>
                  </a:tcPr>
                </a:tc>
                <a:tc>
                  <a:txBody>
                    <a:bodyPr/>
                    <a:lstStyle/>
                    <a:p>
                      <a:pPr lvl="0" algn="ctr"/>
                      <a:r>
                        <a:rPr lang="en-GB" sz="1400" b="1">
                          <a:solidFill>
                            <a:srgbClr val="000000"/>
                          </a:solidFill>
                        </a:rPr>
                        <a:t>8</a:t>
                      </a:r>
                    </a:p>
                  </a:txBody>
                  <a:tcPr marL="91445" marR="91445" marT="45724" marB="45724">
                    <a:solidFill>
                      <a:srgbClr val="FFC000"/>
                    </a:solidFill>
                  </a:tcPr>
                </a:tc>
                <a:tc>
                  <a:txBody>
                    <a:bodyPr/>
                    <a:lstStyle/>
                    <a:p>
                      <a:pPr lvl="0" algn="ctr"/>
                      <a:r>
                        <a:rPr lang="en-GB" sz="1400" b="1">
                          <a:solidFill>
                            <a:srgbClr val="000000"/>
                          </a:solidFill>
                        </a:rPr>
                        <a:t>6</a:t>
                      </a:r>
                    </a:p>
                  </a:txBody>
                  <a:tcPr marL="91445" marR="91445" marT="45724" marB="45724">
                    <a:solidFill>
                      <a:srgbClr val="FF0000"/>
                    </a:solidFill>
                  </a:tcPr>
                </a:tc>
                <a:tc>
                  <a:txBody>
                    <a:bodyPr/>
                    <a:lstStyle/>
                    <a:p>
                      <a:pPr lvl="0" algn="ctr"/>
                      <a:r>
                        <a:rPr lang="en-GB" sz="1400" b="1" dirty="0"/>
                        <a:t>Segment 4</a:t>
                      </a:r>
                    </a:p>
                  </a:txBody>
                  <a:tcPr marL="91445" marR="91445" marT="45724" marB="45724">
                    <a:solidFill>
                      <a:srgbClr val="7DBFFF"/>
                    </a:solidFill>
                  </a:tcPr>
                </a:tc>
                <a:extLst>
                  <a:ext uri="{0D108BD9-81ED-4DB2-BD59-A6C34878D82A}">
                    <a16:rowId xmlns:a16="http://schemas.microsoft.com/office/drawing/2014/main" val="10007"/>
                  </a:ext>
                </a:extLst>
              </a:tr>
            </a:tbl>
          </a:graphicData>
        </a:graphic>
      </p:graphicFrame>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D6C58-A18D-FA16-012C-464F0C347D9C}"/>
              </a:ext>
            </a:extLst>
          </p:cNvPr>
          <p:cNvSpPr>
            <a:spLocks noGrp="1"/>
          </p:cNvSpPr>
          <p:nvPr>
            <p:ph type="title"/>
          </p:nvPr>
        </p:nvSpPr>
        <p:spPr/>
        <p:txBody>
          <a:bodyPr/>
          <a:lstStyle/>
          <a:p>
            <a:endParaRPr lang="en-GB"/>
          </a:p>
        </p:txBody>
      </p:sp>
      <p:pic>
        <p:nvPicPr>
          <p:cNvPr id="5" name="Content Placeholder 4" descr="A colorful box with text&#10;&#10;AI-generated content may be incorrect.">
            <a:extLst>
              <a:ext uri="{FF2B5EF4-FFF2-40B4-BE49-F238E27FC236}">
                <a16:creationId xmlns:a16="http://schemas.microsoft.com/office/drawing/2014/main" id="{B0771900-77B8-F40A-F03E-3677DD3108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8183" y="2397125"/>
            <a:ext cx="6715634" cy="3779838"/>
          </a:xfrm>
        </p:spPr>
      </p:pic>
      <p:pic>
        <p:nvPicPr>
          <p:cNvPr id="7" name="Picture 6" descr="A diagram of a strategy&#10;&#10;AI-generated content may be incorrect.">
            <a:extLst>
              <a:ext uri="{FF2B5EF4-FFF2-40B4-BE49-F238E27FC236}">
                <a16:creationId xmlns:a16="http://schemas.microsoft.com/office/drawing/2014/main" id="{083F1A3A-3C75-7AD8-3448-EC851A4EF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
            <a:ext cx="12192000" cy="6852647"/>
          </a:xfrm>
          <a:prstGeom prst="rect">
            <a:avLst/>
          </a:prstGeom>
        </p:spPr>
      </p:pic>
    </p:spTree>
    <p:extLst>
      <p:ext uri="{BB962C8B-B14F-4D97-AF65-F5344CB8AC3E}">
        <p14:creationId xmlns:p14="http://schemas.microsoft.com/office/powerpoint/2010/main" val="1661910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10C48-045B-056F-7991-98B3FF9042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8813D3-5AE6-0714-A06D-F60C022DB84C}"/>
              </a:ext>
            </a:extLst>
          </p:cNvPr>
          <p:cNvSpPr>
            <a:spLocks noGrp="1"/>
          </p:cNvSpPr>
          <p:nvPr>
            <p:ph type="title"/>
          </p:nvPr>
        </p:nvSpPr>
        <p:spPr>
          <a:xfrm>
            <a:off x="751114" y="646198"/>
            <a:ext cx="10515600" cy="896993"/>
          </a:xfrm>
        </p:spPr>
        <p:txBody>
          <a:bodyPr/>
          <a:lstStyle/>
          <a:p>
            <a:r>
              <a:rPr lang="en-GB" b="1" dirty="0"/>
              <a:t>My key priorities for 2025/26</a:t>
            </a:r>
          </a:p>
        </p:txBody>
      </p:sp>
      <p:sp>
        <p:nvSpPr>
          <p:cNvPr id="3" name="Content Placeholder 2">
            <a:extLst>
              <a:ext uri="{FF2B5EF4-FFF2-40B4-BE49-F238E27FC236}">
                <a16:creationId xmlns:a16="http://schemas.microsoft.com/office/drawing/2014/main" id="{689890B2-70FF-E0C9-7B8F-EF6D9FDAEF08}"/>
              </a:ext>
            </a:extLst>
          </p:cNvPr>
          <p:cNvSpPr>
            <a:spLocks noGrp="1"/>
          </p:cNvSpPr>
          <p:nvPr>
            <p:ph idx="1"/>
          </p:nvPr>
        </p:nvSpPr>
        <p:spPr>
          <a:xfrm>
            <a:off x="838200" y="1698171"/>
            <a:ext cx="10515600" cy="4974772"/>
          </a:xfrm>
        </p:spPr>
        <p:txBody>
          <a:bodyPr>
            <a:normAutofit/>
          </a:bodyPr>
          <a:lstStyle/>
          <a:p>
            <a:r>
              <a:rPr lang="en-GB" dirty="0"/>
              <a:t>Improve performance against the patient access targets:</a:t>
            </a:r>
          </a:p>
          <a:p>
            <a:pPr marL="457200" lvl="1" indent="0">
              <a:buNone/>
            </a:pPr>
            <a:r>
              <a:rPr lang="en-GB" dirty="0"/>
              <a:t>Patient flow - emergency care performance and ambulance handovers, cancer and elective waiting lists reduction</a:t>
            </a:r>
          </a:p>
          <a:p>
            <a:r>
              <a:rPr lang="en-GB" dirty="0"/>
              <a:t>Deliver the financial plan </a:t>
            </a:r>
          </a:p>
          <a:p>
            <a:r>
              <a:rPr lang="en-GB" dirty="0"/>
              <a:t>Improve the working culture for staff and engage our clinicians in the decision-making process</a:t>
            </a:r>
          </a:p>
          <a:p>
            <a:r>
              <a:rPr lang="en-GB" dirty="0"/>
              <a:t>Look after the wellbeing of our people</a:t>
            </a:r>
          </a:p>
        </p:txBody>
      </p:sp>
    </p:spTree>
    <p:extLst>
      <p:ext uri="{BB962C8B-B14F-4D97-AF65-F5344CB8AC3E}">
        <p14:creationId xmlns:p14="http://schemas.microsoft.com/office/powerpoint/2010/main" val="3701764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7B9E2-E8F0-AF6F-BA2C-B7A0990A56B8}"/>
              </a:ext>
            </a:extLst>
          </p:cNvPr>
          <p:cNvSpPr>
            <a:spLocks noGrp="1"/>
          </p:cNvSpPr>
          <p:nvPr>
            <p:ph type="title"/>
          </p:nvPr>
        </p:nvSpPr>
        <p:spPr>
          <a:xfrm>
            <a:off x="695902" y="651358"/>
            <a:ext cx="10515600" cy="896993"/>
          </a:xfrm>
        </p:spPr>
        <p:txBody>
          <a:bodyPr/>
          <a:lstStyle/>
          <a:p>
            <a:r>
              <a:rPr lang="en-GB" b="1" dirty="0"/>
              <a:t>My key priorities for 2025/26</a:t>
            </a:r>
          </a:p>
        </p:txBody>
      </p:sp>
      <p:sp>
        <p:nvSpPr>
          <p:cNvPr id="3" name="Content Placeholder 2">
            <a:extLst>
              <a:ext uri="{FF2B5EF4-FFF2-40B4-BE49-F238E27FC236}">
                <a16:creationId xmlns:a16="http://schemas.microsoft.com/office/drawing/2014/main" id="{164661AA-3404-2B80-13AE-7AC7911D1F9E}"/>
              </a:ext>
            </a:extLst>
          </p:cNvPr>
          <p:cNvSpPr>
            <a:spLocks noGrp="1"/>
          </p:cNvSpPr>
          <p:nvPr>
            <p:ph idx="1"/>
          </p:nvPr>
        </p:nvSpPr>
        <p:spPr>
          <a:xfrm>
            <a:off x="782988" y="1703331"/>
            <a:ext cx="10515600" cy="4974772"/>
          </a:xfrm>
        </p:spPr>
        <p:txBody>
          <a:bodyPr>
            <a:normAutofit/>
          </a:bodyPr>
          <a:lstStyle/>
          <a:p>
            <a:r>
              <a:rPr lang="en-GB" dirty="0"/>
              <a:t>Focus on getting some of the basics right – patient safety and experience - </a:t>
            </a:r>
            <a:r>
              <a:rPr lang="en-GB" dirty="0" err="1"/>
              <a:t>hellomynameis</a:t>
            </a:r>
            <a:r>
              <a:rPr lang="en-GB" dirty="0"/>
              <a:t> , IPC adherence, ‘knowing’ our patients and their loved ones and understanding what they need</a:t>
            </a:r>
          </a:p>
          <a:p>
            <a:r>
              <a:rPr lang="en-GB" dirty="0"/>
              <a:t>Procure a new group-wide Electronic Patient Record system – key enabler in transforming clinical pathways and improving efficient care delivery</a:t>
            </a:r>
          </a:p>
          <a:p>
            <a:r>
              <a:rPr lang="en-GB" dirty="0"/>
              <a:t>Conclude the review of Goole population health needs and look to expand those services residents need and use the most</a:t>
            </a:r>
          </a:p>
        </p:txBody>
      </p:sp>
    </p:spTree>
    <p:extLst>
      <p:ext uri="{BB962C8B-B14F-4D97-AF65-F5344CB8AC3E}">
        <p14:creationId xmlns:p14="http://schemas.microsoft.com/office/powerpoint/2010/main" val="4186216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E015A-6A43-118F-A788-046A359429ED}"/>
            </a:ext>
          </a:extLst>
        </p:cNvPr>
        <p:cNvGrpSpPr/>
        <p:nvPr/>
      </p:nvGrpSpPr>
      <p:grpSpPr>
        <a:xfrm>
          <a:off x="0" y="0"/>
          <a:ext cx="0" cy="0"/>
          <a:chOff x="0" y="0"/>
          <a:chExt cx="0" cy="0"/>
        </a:xfrm>
      </p:grpSpPr>
      <p:sp>
        <p:nvSpPr>
          <p:cNvPr id="26626" name="Freeform 3">
            <a:extLst>
              <a:ext uri="{FF2B5EF4-FFF2-40B4-BE49-F238E27FC236}">
                <a16:creationId xmlns:a16="http://schemas.microsoft.com/office/drawing/2014/main" id="{434BE15F-34A5-2350-87A1-5369F807A988}"/>
              </a:ext>
            </a:extLst>
          </p:cNvPr>
          <p:cNvSpPr>
            <a:spLocks/>
          </p:cNvSpPr>
          <p:nvPr/>
        </p:nvSpPr>
        <p:spPr bwMode="auto">
          <a:xfrm>
            <a:off x="0" y="0"/>
            <a:ext cx="12192000" cy="1216025"/>
          </a:xfrm>
          <a:custGeom>
            <a:avLst/>
            <a:gdLst>
              <a:gd name="T0" fmla="*/ 6095998 w 12192000"/>
              <a:gd name="T1" fmla="*/ 0 h 3804674"/>
              <a:gd name="T2" fmla="*/ 12191996 w 12192000"/>
              <a:gd name="T3" fmla="*/ 648 h 3804674"/>
              <a:gd name="T4" fmla="*/ 6095998 w 12192000"/>
              <a:gd name="T5" fmla="*/ 1296 h 3804674"/>
              <a:gd name="T6" fmla="*/ 0 w 12192000"/>
              <a:gd name="T7" fmla="*/ 648 h 3804674"/>
              <a:gd name="T8" fmla="*/ 0 w 12192000"/>
              <a:gd name="T9" fmla="*/ 0 h 3804674"/>
              <a:gd name="T10" fmla="*/ 12191996 w 12192000"/>
              <a:gd name="T11" fmla="*/ 0 h 3804674"/>
              <a:gd name="T12" fmla="*/ 12191996 w 12192000"/>
              <a:gd name="T13" fmla="*/ 600 h 3804674"/>
              <a:gd name="T14" fmla="*/ 12191996 w 12192000"/>
              <a:gd name="T15" fmla="*/ 627 h 3804674"/>
              <a:gd name="T16" fmla="*/ 12191996 w 12192000"/>
              <a:gd name="T17" fmla="*/ 967 h 3804674"/>
              <a:gd name="T18" fmla="*/ 11761842 w 12192000"/>
              <a:gd name="T19" fmla="*/ 959 h 3804674"/>
              <a:gd name="T20" fmla="*/ 3116260 w 12192000"/>
              <a:gd name="T21" fmla="*/ 1289 h 3804674"/>
              <a:gd name="T22" fmla="*/ 356325 w 12192000"/>
              <a:gd name="T23" fmla="*/ 1116 h 3804674"/>
              <a:gd name="T24" fmla="*/ 0 w 12192000"/>
              <a:gd name="T25" fmla="*/ 1081 h 3804674"/>
              <a:gd name="T26" fmla="*/ 0 w 12192000"/>
              <a:gd name="T27" fmla="*/ 627 h 3804674"/>
              <a:gd name="T28" fmla="*/ 0 w 12192000"/>
              <a:gd name="T29" fmla="*/ 600 h 3804674"/>
              <a:gd name="T30" fmla="*/ 17694720 60000 65536"/>
              <a:gd name="T31" fmla="*/ 0 60000 65536"/>
              <a:gd name="T32" fmla="*/ 5898240 60000 65536"/>
              <a:gd name="T33" fmla="*/ 1179648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92000"/>
              <a:gd name="T46" fmla="*/ 0 h 3804674"/>
              <a:gd name="T47" fmla="*/ 12192000 w 12192000"/>
              <a:gd name="T48" fmla="*/ 3804674 h 38046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92000" h="3804674">
                <a:moveTo>
                  <a:pt x="0" y="0"/>
                </a:moveTo>
                <a:lnTo>
                  <a:pt x="12192000" y="0"/>
                </a:lnTo>
                <a:lnTo>
                  <a:pt x="12192000" y="1761354"/>
                </a:lnTo>
                <a:lnTo>
                  <a:pt x="12192000" y="1839074"/>
                </a:lnTo>
                <a:lnTo>
                  <a:pt x="12192000" y="2837092"/>
                </a:lnTo>
                <a:lnTo>
                  <a:pt x="11761846" y="2813869"/>
                </a:lnTo>
                <a:cubicBezTo>
                  <a:pt x="7338856" y="2620761"/>
                  <a:pt x="6168518" y="3988690"/>
                  <a:pt x="3116261" y="3783667"/>
                </a:cubicBezTo>
                <a:cubicBezTo>
                  <a:pt x="2344335" y="3731815"/>
                  <a:pt x="1452042" y="3579359"/>
                  <a:pt x="356325" y="3275602"/>
                </a:cubicBezTo>
                <a:lnTo>
                  <a:pt x="0" y="3172468"/>
                </a:lnTo>
                <a:lnTo>
                  <a:pt x="0" y="1839074"/>
                </a:lnTo>
                <a:lnTo>
                  <a:pt x="0" y="1761354"/>
                </a:lnTo>
                <a:lnTo>
                  <a:pt x="0" y="0"/>
                </a:lnTo>
                <a:close/>
              </a:path>
            </a:pathLst>
          </a:custGeom>
          <a:solidFill>
            <a:srgbClr val="005EB8"/>
          </a:solidFill>
          <a:ln w="12701" cap="flat">
            <a:solidFill>
              <a:srgbClr val="004386"/>
            </a:solidFill>
            <a:prstDash val="solid"/>
            <a:miter lim="800000"/>
            <a:headEnd/>
            <a:tailEnd/>
          </a:ln>
        </p:spPr>
        <p:txBody>
          <a:bodyPr anchor="ctr" anchorCtr="1"/>
          <a:lstStyle/>
          <a:p>
            <a:endParaRPr lang="en-GB"/>
          </a:p>
        </p:txBody>
      </p:sp>
      <p:sp>
        <p:nvSpPr>
          <p:cNvPr id="26627" name="Title 1">
            <a:extLst>
              <a:ext uri="{FF2B5EF4-FFF2-40B4-BE49-F238E27FC236}">
                <a16:creationId xmlns:a16="http://schemas.microsoft.com/office/drawing/2014/main" id="{DF136D8F-1990-056E-A554-861E99F394B8}"/>
              </a:ext>
            </a:extLst>
          </p:cNvPr>
          <p:cNvSpPr txBox="1">
            <a:spLocks noGrp="1" noChangeArrowheads="1"/>
          </p:cNvSpPr>
          <p:nvPr>
            <p:ph type="title"/>
          </p:nvPr>
        </p:nvSpPr>
        <p:spPr>
          <a:xfrm>
            <a:off x="409121" y="180181"/>
            <a:ext cx="12301538" cy="855662"/>
          </a:xfrm>
        </p:spPr>
        <p:txBody>
          <a:bodyPr/>
          <a:lstStyle/>
          <a:p>
            <a:pPr eaLnBrk="1" hangingPunct="1"/>
            <a:r>
              <a:rPr altLang="en-US" sz="3200" b="1" dirty="0">
                <a:solidFill>
                  <a:srgbClr val="FFFFFF"/>
                </a:solidFill>
                <a:latin typeface="Arial" panose="020B0604020202020204" pitchFamily="34" charset="0"/>
                <a:cs typeface="Arial" panose="020B0604020202020204" pitchFamily="34" charset="0"/>
              </a:rPr>
              <a:t>My reflections in summary</a:t>
            </a:r>
          </a:p>
        </p:txBody>
      </p:sp>
      <p:graphicFrame>
        <p:nvGraphicFramePr>
          <p:cNvPr id="12" name="Diagram 11">
            <a:extLst>
              <a:ext uri="{FF2B5EF4-FFF2-40B4-BE49-F238E27FC236}">
                <a16:creationId xmlns:a16="http://schemas.microsoft.com/office/drawing/2014/main" id="{7F30C4FD-A348-7C36-9447-224222A28198}"/>
              </a:ext>
            </a:extLst>
          </p:cNvPr>
          <p:cNvGraphicFramePr/>
          <p:nvPr>
            <p:extLst>
              <p:ext uri="{D42A27DB-BD31-4B8C-83A1-F6EECF244321}">
                <p14:modId xmlns:p14="http://schemas.microsoft.com/office/powerpoint/2010/main" val="536373518"/>
              </p:ext>
            </p:extLst>
          </p:nvPr>
        </p:nvGraphicFramePr>
        <p:xfrm>
          <a:off x="539496" y="1226539"/>
          <a:ext cx="10908792" cy="5511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9072578"/>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087"/>
        </a:solidFill>
        <a:effectLst/>
      </p:bgPr>
    </p:bg>
    <p:spTree>
      <p:nvGrpSpPr>
        <p:cNvPr id="1" name="">
          <a:extLst>
            <a:ext uri="{FF2B5EF4-FFF2-40B4-BE49-F238E27FC236}">
              <a16:creationId xmlns:a16="http://schemas.microsoft.com/office/drawing/2014/main" id="{F2E77B03-91A1-9F9E-6AB6-181602B0DB03}"/>
            </a:ext>
          </a:extLst>
        </p:cNvPr>
        <p:cNvGrpSpPr/>
        <p:nvPr/>
      </p:nvGrpSpPr>
      <p:grpSpPr>
        <a:xfrm>
          <a:off x="0" y="0"/>
          <a:ext cx="0" cy="0"/>
          <a:chOff x="0" y="0"/>
          <a:chExt cx="0" cy="0"/>
        </a:xfrm>
      </p:grpSpPr>
      <p:sp>
        <p:nvSpPr>
          <p:cNvPr id="21506" name="Freeform 5">
            <a:extLst>
              <a:ext uri="{FF2B5EF4-FFF2-40B4-BE49-F238E27FC236}">
                <a16:creationId xmlns:a16="http://schemas.microsoft.com/office/drawing/2014/main" id="{A6BD7AD1-D761-0AA9-CEF0-2668725EE588}"/>
              </a:ext>
            </a:extLst>
          </p:cNvPr>
          <p:cNvSpPr>
            <a:spLocks/>
          </p:cNvSpPr>
          <p:nvPr/>
        </p:nvSpPr>
        <p:spPr bwMode="auto">
          <a:xfrm>
            <a:off x="0" y="814388"/>
            <a:ext cx="12192000" cy="4246562"/>
          </a:xfrm>
          <a:custGeom>
            <a:avLst/>
            <a:gdLst>
              <a:gd name="T0" fmla="*/ 6095998 w 12192000"/>
              <a:gd name="T1" fmla="*/ 0 h 3759215"/>
              <a:gd name="T2" fmla="*/ 12191996 w 12192000"/>
              <a:gd name="T3" fmla="*/ 4411345 h 3759215"/>
              <a:gd name="T4" fmla="*/ 6095998 w 12192000"/>
              <a:gd name="T5" fmla="*/ 8822689 h 3759215"/>
              <a:gd name="T6" fmla="*/ 0 w 12192000"/>
              <a:gd name="T7" fmla="*/ 4411345 h 3759215"/>
              <a:gd name="T8" fmla="*/ 2032658 w 12192000"/>
              <a:gd name="T9" fmla="*/ 87 h 3759215"/>
              <a:gd name="T10" fmla="*/ 10247588 w 12192000"/>
              <a:gd name="T11" fmla="*/ 5433261 h 3759215"/>
              <a:gd name="T12" fmla="*/ 12109964 w 12192000"/>
              <a:gd name="T13" fmla="*/ 2815876 h 3759215"/>
              <a:gd name="T14" fmla="*/ 12191996 w 12192000"/>
              <a:gd name="T15" fmla="*/ 2648611 h 3759215"/>
              <a:gd name="T16" fmla="*/ 12191996 w 12192000"/>
              <a:gd name="T17" fmla="*/ 5230145 h 3759215"/>
              <a:gd name="T18" fmla="*/ 12183432 w 12192000"/>
              <a:gd name="T19" fmla="*/ 5248769 h 3759215"/>
              <a:gd name="T20" fmla="*/ 10402081 w 12192000"/>
              <a:gd name="T21" fmla="*/ 8051261 h 3759215"/>
              <a:gd name="T22" fmla="*/ 321223 w 12192000"/>
              <a:gd name="T23" fmla="*/ 7201265 h 3759215"/>
              <a:gd name="T24" fmla="*/ 0 w 12192000"/>
              <a:gd name="T25" fmla="*/ 7493479 h 3759215"/>
              <a:gd name="T26" fmla="*/ 0 w 12192000"/>
              <a:gd name="T27" fmla="*/ 750627 h 3759215"/>
              <a:gd name="T28" fmla="*/ 368867 w 12192000"/>
              <a:gd name="T29" fmla="*/ 502599 h 3759215"/>
              <a:gd name="T30" fmla="*/ 2032658 w 12192000"/>
              <a:gd name="T31" fmla="*/ 87 h 3759215"/>
              <a:gd name="T32" fmla="*/ 17694720 60000 65536"/>
              <a:gd name="T33" fmla="*/ 0 60000 65536"/>
              <a:gd name="T34" fmla="*/ 5898240 60000 65536"/>
              <a:gd name="T35" fmla="*/ 1179648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92000"/>
              <a:gd name="T49" fmla="*/ 0 h 3759215"/>
              <a:gd name="T50" fmla="*/ 12192000 w 12192000"/>
              <a:gd name="T51" fmla="*/ 3759215 h 37592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92000" h="3759215">
                <a:moveTo>
                  <a:pt x="2032659" y="37"/>
                </a:moveTo>
                <a:cubicBezTo>
                  <a:pt x="5631006" y="12535"/>
                  <a:pt x="7383351" y="3256507"/>
                  <a:pt x="10247591" y="2315031"/>
                </a:cubicBezTo>
                <a:cubicBezTo>
                  <a:pt x="10816743" y="2127949"/>
                  <a:pt x="11429799" y="1775604"/>
                  <a:pt x="12109968" y="1199802"/>
                </a:cubicBezTo>
                <a:lnTo>
                  <a:pt x="12192000" y="1128533"/>
                </a:lnTo>
                <a:lnTo>
                  <a:pt x="12192000" y="2228486"/>
                </a:lnTo>
                <a:lnTo>
                  <a:pt x="12183436" y="2236422"/>
                </a:lnTo>
                <a:cubicBezTo>
                  <a:pt x="11546142" y="2813276"/>
                  <a:pt x="10958593" y="3194016"/>
                  <a:pt x="10402084" y="3430521"/>
                </a:cubicBezTo>
                <a:cubicBezTo>
                  <a:pt x="7201378" y="4790755"/>
                  <a:pt x="5027387" y="1379940"/>
                  <a:pt x="321223" y="3068350"/>
                </a:cubicBezTo>
                <a:lnTo>
                  <a:pt x="0" y="3192859"/>
                </a:lnTo>
                <a:lnTo>
                  <a:pt x="0" y="319831"/>
                </a:lnTo>
                <a:lnTo>
                  <a:pt x="368867" y="214150"/>
                </a:lnTo>
                <a:cubicBezTo>
                  <a:pt x="966887" y="62415"/>
                  <a:pt x="1518610" y="-1748"/>
                  <a:pt x="2032659" y="37"/>
                </a:cubicBezTo>
                <a:close/>
              </a:path>
            </a:pathLst>
          </a:custGeom>
          <a:solidFill>
            <a:srgbClr val="005EB8"/>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1507" name="Content Placeholder 2">
            <a:extLst>
              <a:ext uri="{FF2B5EF4-FFF2-40B4-BE49-F238E27FC236}">
                <a16:creationId xmlns:a16="http://schemas.microsoft.com/office/drawing/2014/main" id="{3923896B-5001-F3E1-908B-603678E7001F}"/>
              </a:ext>
            </a:extLst>
          </p:cNvPr>
          <p:cNvSpPr txBox="1">
            <a:spLocks noGrp="1" noChangeArrowheads="1"/>
          </p:cNvSpPr>
          <p:nvPr>
            <p:ph idx="1"/>
          </p:nvPr>
        </p:nvSpPr>
        <p:spPr>
          <a:xfrm>
            <a:off x="667884" y="1665515"/>
            <a:ext cx="10515600" cy="2365375"/>
          </a:xfrm>
        </p:spPr>
        <p:txBody>
          <a:bodyPr/>
          <a:lstStyle/>
          <a:p>
            <a:pPr marL="0" indent="0" algn="ctr" eaLnBrk="1" hangingPunct="1">
              <a:spcBef>
                <a:spcPct val="0"/>
              </a:spcBef>
              <a:buFont typeface="Arial" panose="020B0604020202020204" pitchFamily="34" charset="0"/>
              <a:buNone/>
            </a:pPr>
            <a:endParaRPr altLang="en-US" sz="4400" dirty="0">
              <a:solidFill>
                <a:srgbClr val="FFFFFF"/>
              </a:solidFill>
              <a:latin typeface="Arial" panose="020B0604020202020204" pitchFamily="34" charset="0"/>
            </a:endParaRPr>
          </a:p>
          <a:p>
            <a:pPr marL="0" indent="0" eaLnBrk="1" hangingPunct="1">
              <a:lnSpc>
                <a:spcPct val="100000"/>
              </a:lnSpc>
              <a:spcBef>
                <a:spcPct val="0"/>
              </a:spcBef>
              <a:buFont typeface="Arial" panose="020B0604020202020204" pitchFamily="34" charset="0"/>
              <a:buNone/>
            </a:pPr>
            <a:r>
              <a:rPr altLang="en-US" sz="7000" b="1" dirty="0">
                <a:solidFill>
                  <a:srgbClr val="FFFFFF"/>
                </a:solidFill>
                <a:latin typeface="Arial" panose="020B0604020202020204" pitchFamily="34" charset="0"/>
                <a:cs typeface="Arial" panose="020B0604020202020204" pitchFamily="34" charset="0"/>
              </a:rPr>
              <a:t>Thank you</a:t>
            </a:r>
            <a:endParaRPr altLang="en-US" sz="7000" dirty="0">
              <a:solidFill>
                <a:srgbClr val="FFFFFF"/>
              </a:solidFill>
              <a:latin typeface="Arial" panose="020B0604020202020204" pitchFamily="34" charset="0"/>
              <a:cs typeface="Arial" panose="020B0604020202020204" pitchFamily="34" charset="0"/>
            </a:endParaRPr>
          </a:p>
          <a:p>
            <a:pPr marL="0" indent="0" eaLnBrk="1" hangingPunct="1">
              <a:lnSpc>
                <a:spcPct val="100000"/>
              </a:lnSpc>
              <a:spcBef>
                <a:spcPct val="0"/>
              </a:spcBef>
              <a:buFont typeface="Arial" panose="020B0604020202020204" pitchFamily="34" charset="0"/>
              <a:buNone/>
            </a:pPr>
            <a:r>
              <a:rPr lang="en-GB" altLang="en-US" sz="4800" dirty="0">
                <a:solidFill>
                  <a:srgbClr val="FFFFFF"/>
                </a:solidFill>
                <a:latin typeface="Arial" panose="020B0604020202020204" pitchFamily="34" charset="0"/>
                <a:cs typeface="Arial" panose="020B0604020202020204" pitchFamily="34" charset="0"/>
              </a:rPr>
              <a:t>Questions?</a:t>
            </a:r>
            <a:endParaRPr altLang="en-US" sz="4800" dirty="0">
              <a:solidFill>
                <a:srgbClr val="FFFFFF"/>
              </a:solidFill>
              <a:latin typeface="Arial" panose="020B0604020202020204" pitchFamily="34" charset="0"/>
              <a:cs typeface="Arial" panose="020B0604020202020204" pitchFamily="34" charset="0"/>
            </a:endParaRPr>
          </a:p>
          <a:p>
            <a:pPr marL="0" indent="0" eaLnBrk="1" hangingPunct="1">
              <a:lnSpc>
                <a:spcPct val="100000"/>
              </a:lnSpc>
              <a:spcBef>
                <a:spcPct val="0"/>
              </a:spcBef>
              <a:buFont typeface="Arial" panose="020B0604020202020204" pitchFamily="34" charset="0"/>
              <a:buNone/>
            </a:pPr>
            <a:r>
              <a:rPr altLang="en-US" sz="7000" b="1" dirty="0">
                <a:solidFill>
                  <a:srgbClr val="FFFFFF"/>
                </a:solidFill>
                <a:latin typeface="Arial" panose="020B0604020202020204" pitchFamily="34" charset="0"/>
                <a:cs typeface="Arial" panose="020B0604020202020204" pitchFamily="34" charset="0"/>
              </a:rPr>
              <a:t> </a:t>
            </a:r>
            <a:endParaRPr altLang="en-US" sz="7000" i="1" dirty="0">
              <a:solidFill>
                <a:srgbClr val="FFFFFF"/>
              </a:solidFill>
              <a:latin typeface="Arial" panose="020B0604020202020204" pitchFamily="34" charset="0"/>
              <a:cs typeface="Arial" panose="020B0604020202020204" pitchFamily="34" charset="0"/>
            </a:endParaRPr>
          </a:p>
          <a:p>
            <a:pPr marL="0" indent="0" algn="ctr" eaLnBrk="1" hangingPunct="1">
              <a:spcBef>
                <a:spcPct val="0"/>
              </a:spcBef>
              <a:buFont typeface="Arial" panose="020B0604020202020204" pitchFamily="34" charset="0"/>
              <a:buNone/>
            </a:pPr>
            <a:endParaRPr altLang="en-US" sz="4400" dirty="0">
              <a:solidFill>
                <a:srgbClr val="FFFFFF"/>
              </a:solidFill>
              <a:latin typeface="Arial" panose="020B0604020202020204" pitchFamily="34" charset="0"/>
            </a:endParaRPr>
          </a:p>
        </p:txBody>
      </p:sp>
    </p:spTree>
    <p:extLst>
      <p:ext uri="{BB962C8B-B14F-4D97-AF65-F5344CB8AC3E}">
        <p14:creationId xmlns:p14="http://schemas.microsoft.com/office/powerpoint/2010/main" val="259608849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rot="10800000">
            <a:off x="0" y="-1"/>
            <a:ext cx="12192000" cy="5946167"/>
          </a:xfrm>
          <a:custGeom>
            <a:avLst/>
            <a:gdLst>
              <a:gd name="connsiteX0" fmla="*/ 8938989 w 12192000"/>
              <a:gd name="connsiteY0" fmla="*/ 46 h 2432036"/>
              <a:gd name="connsiteX1" fmla="*/ 12192000 w 12192000"/>
              <a:gd name="connsiteY1" fmla="*/ 435923 h 2432036"/>
              <a:gd name="connsiteX2" fmla="*/ 12192000 w 12192000"/>
              <a:gd name="connsiteY2" fmla="*/ 2432036 h 2432036"/>
              <a:gd name="connsiteX3" fmla="*/ 0 w 12192000"/>
              <a:gd name="connsiteY3" fmla="*/ 2432036 h 2432036"/>
              <a:gd name="connsiteX4" fmla="*/ 0 w 12192000"/>
              <a:gd name="connsiteY4" fmla="*/ 1513730 h 2432036"/>
              <a:gd name="connsiteX5" fmla="*/ 8938989 w 12192000"/>
              <a:gd name="connsiteY5" fmla="*/ 46 h 24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32036">
                <a:moveTo>
                  <a:pt x="8938989" y="46"/>
                </a:moveTo>
                <a:cubicBezTo>
                  <a:pt x="9816703" y="2773"/>
                  <a:pt x="10858500" y="125699"/>
                  <a:pt x="12192000" y="435923"/>
                </a:cubicBezTo>
                <a:lnTo>
                  <a:pt x="12192000" y="2432036"/>
                </a:lnTo>
                <a:lnTo>
                  <a:pt x="0" y="2432036"/>
                </a:lnTo>
                <a:lnTo>
                  <a:pt x="0" y="1513730"/>
                </a:lnTo>
                <a:cubicBezTo>
                  <a:pt x="4762500" y="1513730"/>
                  <a:pt x="5804297" y="-9692"/>
                  <a:pt x="8938989" y="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a:xfrm>
            <a:off x="756007" y="895779"/>
            <a:ext cx="8079769" cy="2397838"/>
          </a:xfrm>
        </p:spPr>
        <p:txBody>
          <a:bodyPr>
            <a:noAutofit/>
          </a:bodyPr>
          <a:lstStyle/>
          <a:p>
            <a:r>
              <a:rPr lang="en-GB" sz="4000" b="1" dirty="0">
                <a:solidFill>
                  <a:srgbClr val="005EB8"/>
                </a:solidFill>
                <a:cs typeface="Arial" panose="020B0604020202020204" pitchFamily="34" charset="0"/>
              </a:rPr>
              <a:t>Hull University Teaching Hospitals NHS Trust – Financial Performance Review 2024/25</a:t>
            </a:r>
          </a:p>
        </p:txBody>
      </p:sp>
      <p:sp>
        <p:nvSpPr>
          <p:cNvPr id="3" name="Content Placeholder 2"/>
          <p:cNvSpPr>
            <a:spLocks noGrp="1"/>
          </p:cNvSpPr>
          <p:nvPr>
            <p:ph idx="1"/>
          </p:nvPr>
        </p:nvSpPr>
        <p:spPr>
          <a:xfrm>
            <a:off x="756006" y="3781586"/>
            <a:ext cx="5339993" cy="893156"/>
          </a:xfrm>
        </p:spPr>
        <p:txBody>
          <a:bodyPr>
            <a:noAutofit/>
          </a:bodyPr>
          <a:lstStyle/>
          <a:p>
            <a:pPr marL="0" indent="0">
              <a:lnSpc>
                <a:spcPct val="80000"/>
              </a:lnSpc>
              <a:spcBef>
                <a:spcPts val="0"/>
              </a:spcBef>
              <a:buNone/>
            </a:pPr>
            <a:r>
              <a:rPr lang="en-GB" b="1" dirty="0">
                <a:solidFill>
                  <a:srgbClr val="005EB8"/>
                </a:solidFill>
                <a:latin typeface="Arial" panose="020B0604020202020204" pitchFamily="34" charset="0"/>
                <a:cs typeface="Arial" panose="020B0604020202020204" pitchFamily="34" charset="0"/>
              </a:rPr>
              <a:t>Emma </a:t>
            </a:r>
            <a:r>
              <a:rPr lang="en-GB" b="1" dirty="0" err="1">
                <a:solidFill>
                  <a:srgbClr val="005EB8"/>
                </a:solidFill>
                <a:latin typeface="Arial" panose="020B0604020202020204" pitchFamily="34" charset="0"/>
                <a:cs typeface="Arial" panose="020B0604020202020204" pitchFamily="34" charset="0"/>
              </a:rPr>
              <a:t>Sayner</a:t>
            </a:r>
            <a:endParaRPr lang="en-GB" b="1" dirty="0">
              <a:solidFill>
                <a:srgbClr val="005EB8"/>
              </a:solidFill>
              <a:latin typeface="Arial" panose="020B0604020202020204" pitchFamily="34" charset="0"/>
              <a:cs typeface="Arial" panose="020B0604020202020204" pitchFamily="34" charset="0"/>
            </a:endParaRPr>
          </a:p>
          <a:p>
            <a:pPr marL="0" indent="0">
              <a:lnSpc>
                <a:spcPct val="110000"/>
              </a:lnSpc>
              <a:spcBef>
                <a:spcPts val="0"/>
              </a:spcBef>
              <a:buNone/>
            </a:pPr>
            <a:r>
              <a:rPr lang="en-GB" b="1" dirty="0">
                <a:solidFill>
                  <a:srgbClr val="005EB8"/>
                </a:solidFill>
                <a:latin typeface="Arial" panose="020B0604020202020204" pitchFamily="34" charset="0"/>
                <a:cs typeface="Arial" panose="020B0604020202020204" pitchFamily="34" charset="0"/>
              </a:rPr>
              <a:t>Group Chief Financial Officer</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6548" y="464817"/>
            <a:ext cx="2336079" cy="1182371"/>
          </a:xfrm>
          <a:prstGeom prst="rect">
            <a:avLst/>
          </a:prstGeom>
        </p:spPr>
      </p:pic>
    </p:spTree>
    <p:extLst>
      <p:ext uri="{BB962C8B-B14F-4D97-AF65-F5344CB8AC3E}">
        <p14:creationId xmlns:p14="http://schemas.microsoft.com/office/powerpoint/2010/main" val="3777031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865B-1C5B-FFEF-F091-D8CF525FE6B6}"/>
              </a:ext>
            </a:extLst>
          </p:cNvPr>
          <p:cNvSpPr>
            <a:spLocks noGrp="1"/>
          </p:cNvSpPr>
          <p:nvPr>
            <p:ph type="title"/>
          </p:nvPr>
        </p:nvSpPr>
        <p:spPr>
          <a:xfrm>
            <a:off x="691551" y="681038"/>
            <a:ext cx="9202947" cy="896993"/>
          </a:xfrm>
        </p:spPr>
        <p:txBody>
          <a:bodyPr>
            <a:normAutofit fontScale="90000"/>
          </a:bodyPr>
          <a:lstStyle/>
          <a:p>
            <a:r>
              <a:rPr lang="en-GB" dirty="0">
                <a:latin typeface="Calibri" panose="020F0502020204030204" pitchFamily="34" charset="0"/>
              </a:rPr>
              <a:t>Independent auditor's report to the Directors of Hull University Teaching Hospitals NHS Trust</a:t>
            </a:r>
            <a:endParaRPr lang="en-GB" dirty="0"/>
          </a:p>
        </p:txBody>
      </p:sp>
      <p:sp>
        <p:nvSpPr>
          <p:cNvPr id="3" name="Content Placeholder 2">
            <a:extLst>
              <a:ext uri="{FF2B5EF4-FFF2-40B4-BE49-F238E27FC236}">
                <a16:creationId xmlns:a16="http://schemas.microsoft.com/office/drawing/2014/main" id="{B33BFCAF-0FF8-800E-BA79-3E3FB497FC01}"/>
              </a:ext>
            </a:extLst>
          </p:cNvPr>
          <p:cNvSpPr>
            <a:spLocks noGrp="1"/>
          </p:cNvSpPr>
          <p:nvPr>
            <p:ph idx="1"/>
          </p:nvPr>
        </p:nvSpPr>
        <p:spPr>
          <a:xfrm>
            <a:off x="838199" y="2397759"/>
            <a:ext cx="10759751" cy="4040363"/>
          </a:xfrm>
        </p:spPr>
        <p:txBody>
          <a:bodyPr>
            <a:normAutofit lnSpcReduction="10000"/>
          </a:bodyPr>
          <a:lstStyle/>
          <a:p>
            <a:pPr marL="0" indent="0">
              <a:buNone/>
            </a:pPr>
            <a:r>
              <a:rPr lang="en-GB" dirty="0"/>
              <a:t>“In our opinion, the financial statements:</a:t>
            </a:r>
          </a:p>
          <a:p>
            <a:endParaRPr lang="en-GB" dirty="0"/>
          </a:p>
          <a:p>
            <a:pPr marL="0" indent="0">
              <a:buNone/>
            </a:pPr>
            <a:r>
              <a:rPr lang="en-GB" dirty="0"/>
              <a:t>…give a  give a true and fair view of the financial position of the Trust as at 31 March 2025 and of its income and expenditure for the year then ended;</a:t>
            </a:r>
          </a:p>
          <a:p>
            <a:pPr marL="0" indent="0">
              <a:buNone/>
            </a:pPr>
            <a:r>
              <a:rPr lang="en-GB" dirty="0"/>
              <a:t>…have been properly prepared in accordance with the Department of Health and Social Care Group Accounting Manual 2024/25; and</a:t>
            </a:r>
          </a:p>
          <a:p>
            <a:pPr marL="0" indent="0">
              <a:buNone/>
            </a:pPr>
            <a:r>
              <a:rPr lang="en-GB" dirty="0"/>
              <a:t>…have been properly prepared in accordance with the requirements of the National Health Service Act 2006</a:t>
            </a:r>
            <a:r>
              <a:rPr lang="en-GB" dirty="0">
                <a:latin typeface="Arial" panose="020B0604020202020204" pitchFamily="34" charset="0"/>
              </a:rPr>
              <a:t>. “.</a:t>
            </a:r>
            <a:endParaRPr lang="en-GB" dirty="0"/>
          </a:p>
          <a:p>
            <a:endParaRPr lang="en-GB" dirty="0"/>
          </a:p>
        </p:txBody>
      </p:sp>
    </p:spTree>
    <p:extLst>
      <p:ext uri="{BB962C8B-B14F-4D97-AF65-F5344CB8AC3E}">
        <p14:creationId xmlns:p14="http://schemas.microsoft.com/office/powerpoint/2010/main" val="4276266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34BA6-6CBF-B154-6860-A919B747E112}"/>
              </a:ext>
            </a:extLst>
          </p:cNvPr>
          <p:cNvSpPr>
            <a:spLocks noGrp="1"/>
          </p:cNvSpPr>
          <p:nvPr>
            <p:ph type="title"/>
          </p:nvPr>
        </p:nvSpPr>
        <p:spPr>
          <a:xfrm>
            <a:off x="838200" y="1227918"/>
            <a:ext cx="10515600" cy="896993"/>
          </a:xfrm>
        </p:spPr>
        <p:txBody>
          <a:bodyPr>
            <a:normAutofit fontScale="90000"/>
          </a:bodyPr>
          <a:lstStyle/>
          <a:p>
            <a:r>
              <a:rPr lang="en-GB" altLang="en-US" dirty="0"/>
              <a:t>The Trust achieved its control total in 2024/25, which was to deliver a breakeven position or better:</a:t>
            </a:r>
            <a:br>
              <a:rPr lang="en-GB" altLang="en-US" dirty="0"/>
            </a:br>
            <a:endParaRPr lang="en-GB" dirty="0"/>
          </a:p>
        </p:txBody>
      </p:sp>
      <p:graphicFrame>
        <p:nvGraphicFramePr>
          <p:cNvPr id="12" name="Content Placeholder 11">
            <a:extLst>
              <a:ext uri="{FF2B5EF4-FFF2-40B4-BE49-F238E27FC236}">
                <a16:creationId xmlns:a16="http://schemas.microsoft.com/office/drawing/2014/main" id="{8BE754DC-E1B1-7CA6-DDA4-D4105F199522}"/>
              </a:ext>
            </a:extLst>
          </p:cNvPr>
          <p:cNvGraphicFramePr>
            <a:graphicFrameLocks noGrp="1"/>
          </p:cNvGraphicFramePr>
          <p:nvPr>
            <p:ph idx="1"/>
          </p:nvPr>
        </p:nvGraphicFramePr>
        <p:xfrm>
          <a:off x="968829" y="2443778"/>
          <a:ext cx="7913914" cy="4079240"/>
        </p:xfrm>
        <a:graphic>
          <a:graphicData uri="http://schemas.openxmlformats.org/drawingml/2006/table">
            <a:tbl>
              <a:tblPr firstRow="1" bandRow="1">
                <a:tableStyleId>{2D5ABB26-0587-4C30-8999-92F81FD0307C}</a:tableStyleId>
              </a:tblPr>
              <a:tblGrid>
                <a:gridCol w="6290388">
                  <a:extLst>
                    <a:ext uri="{9D8B030D-6E8A-4147-A177-3AD203B41FA5}">
                      <a16:colId xmlns:a16="http://schemas.microsoft.com/office/drawing/2014/main" val="3659178149"/>
                    </a:ext>
                  </a:extLst>
                </a:gridCol>
                <a:gridCol w="1623526">
                  <a:extLst>
                    <a:ext uri="{9D8B030D-6E8A-4147-A177-3AD203B41FA5}">
                      <a16:colId xmlns:a16="http://schemas.microsoft.com/office/drawing/2014/main" val="2511376917"/>
                    </a:ext>
                  </a:extLst>
                </a:gridCol>
              </a:tblGrid>
              <a:tr h="370840">
                <a:tc>
                  <a:txBody>
                    <a:bodyPr/>
                    <a:lstStyle/>
                    <a:p>
                      <a:endParaRPr lang="en-GB" dirty="0"/>
                    </a:p>
                  </a:txBody>
                  <a:tcPr>
                    <a:solidFill>
                      <a:schemeClr val="bg1"/>
                    </a:solidFill>
                  </a:tcPr>
                </a:tc>
                <a:tc>
                  <a:txBody>
                    <a:bodyPr/>
                    <a:lstStyle/>
                    <a:p>
                      <a:pPr lvl="1" algn="r"/>
                      <a:r>
                        <a:rPr lang="en-GB" dirty="0"/>
                        <a:t>£’000s</a:t>
                      </a:r>
                    </a:p>
                  </a:txBody>
                  <a:tcPr>
                    <a:solidFill>
                      <a:schemeClr val="bg1"/>
                    </a:solidFill>
                  </a:tcPr>
                </a:tc>
                <a:extLst>
                  <a:ext uri="{0D108BD9-81ED-4DB2-BD59-A6C34878D82A}">
                    <a16:rowId xmlns:a16="http://schemas.microsoft.com/office/drawing/2014/main" val="4006592980"/>
                  </a:ext>
                </a:extLst>
              </a:tr>
              <a:tr h="370840">
                <a:tc>
                  <a:txBody>
                    <a:bodyPr/>
                    <a:lstStyle/>
                    <a:p>
                      <a:r>
                        <a:rPr lang="en-GB" b="1" dirty="0"/>
                        <a:t>Deficit as per accounts</a:t>
                      </a:r>
                    </a:p>
                  </a:txBody>
                  <a:tcPr>
                    <a:solidFill>
                      <a:schemeClr val="bg1"/>
                    </a:solidFill>
                  </a:tcPr>
                </a:tc>
                <a:tc>
                  <a:txBody>
                    <a:bodyPr/>
                    <a:lstStyle/>
                    <a:p>
                      <a:pPr lvl="0" algn="r"/>
                      <a:r>
                        <a:rPr lang="en-GB" b="1" dirty="0">
                          <a:solidFill>
                            <a:srgbClr val="FF0000"/>
                          </a:solidFill>
                        </a:rPr>
                        <a:t>(10,304)</a:t>
                      </a:r>
                    </a:p>
                  </a:txBody>
                  <a:tcPr>
                    <a:solidFill>
                      <a:schemeClr val="bg1"/>
                    </a:solidFill>
                  </a:tcPr>
                </a:tc>
                <a:extLst>
                  <a:ext uri="{0D108BD9-81ED-4DB2-BD59-A6C34878D82A}">
                    <a16:rowId xmlns:a16="http://schemas.microsoft.com/office/drawing/2014/main" val="3036425552"/>
                  </a:ext>
                </a:extLst>
              </a:tr>
              <a:tr h="370840">
                <a:tc>
                  <a:txBody>
                    <a:bodyPr/>
                    <a:lstStyle/>
                    <a:p>
                      <a:r>
                        <a:rPr lang="en-GB" dirty="0"/>
                        <a:t>Remove impairments</a:t>
                      </a:r>
                    </a:p>
                  </a:txBody>
                  <a:tcPr>
                    <a:solidFill>
                      <a:schemeClr val="bg1"/>
                    </a:solidFill>
                  </a:tcPr>
                </a:tc>
                <a:tc>
                  <a:txBody>
                    <a:bodyPr/>
                    <a:lstStyle/>
                    <a:p>
                      <a:pPr lvl="1" algn="r"/>
                      <a:r>
                        <a:rPr lang="en-GB" dirty="0"/>
                        <a:t>11,775</a:t>
                      </a:r>
                    </a:p>
                  </a:txBody>
                  <a:tcPr>
                    <a:solidFill>
                      <a:schemeClr val="bg1"/>
                    </a:solidFill>
                  </a:tcPr>
                </a:tc>
                <a:extLst>
                  <a:ext uri="{0D108BD9-81ED-4DB2-BD59-A6C34878D82A}">
                    <a16:rowId xmlns:a16="http://schemas.microsoft.com/office/drawing/2014/main" val="2682641099"/>
                  </a:ext>
                </a:extLst>
              </a:tr>
              <a:tr h="370840">
                <a:tc>
                  <a:txBody>
                    <a:bodyPr/>
                    <a:lstStyle/>
                    <a:p>
                      <a:r>
                        <a:rPr lang="en-GB" dirty="0"/>
                        <a:t>Remove grants and donation impact</a:t>
                      </a:r>
                    </a:p>
                  </a:txBody>
                  <a:tcPr>
                    <a:solidFill>
                      <a:schemeClr val="bg1"/>
                    </a:solidFill>
                  </a:tcPr>
                </a:tc>
                <a:tc>
                  <a:txBody>
                    <a:bodyPr/>
                    <a:lstStyle/>
                    <a:p>
                      <a:pPr lvl="1" algn="r"/>
                      <a:r>
                        <a:rPr lang="en-GB" dirty="0">
                          <a:solidFill>
                            <a:srgbClr val="FF0000"/>
                          </a:solidFill>
                        </a:rPr>
                        <a:t>26</a:t>
                      </a:r>
                    </a:p>
                  </a:txBody>
                  <a:tcPr>
                    <a:solidFill>
                      <a:schemeClr val="bg1"/>
                    </a:solidFill>
                  </a:tcPr>
                </a:tc>
                <a:extLst>
                  <a:ext uri="{0D108BD9-81ED-4DB2-BD59-A6C34878D82A}">
                    <a16:rowId xmlns:a16="http://schemas.microsoft.com/office/drawing/2014/main" val="2285039427"/>
                  </a:ext>
                </a:extLst>
              </a:tr>
              <a:tr h="370840">
                <a:tc>
                  <a:txBody>
                    <a:bodyPr/>
                    <a:lstStyle/>
                    <a:p>
                      <a:r>
                        <a:rPr lang="en-GB" dirty="0"/>
                        <a:t>Covid-19 inventories</a:t>
                      </a:r>
                    </a:p>
                  </a:txBody>
                  <a:tcPr>
                    <a:solidFill>
                      <a:schemeClr val="bg1"/>
                    </a:solidFill>
                  </a:tcPr>
                </a:tc>
                <a:tc>
                  <a:txBody>
                    <a:bodyPr/>
                    <a:lstStyle/>
                    <a:p>
                      <a:pPr lvl="1" algn="r"/>
                      <a:r>
                        <a:rPr lang="en-GB" dirty="0">
                          <a:solidFill>
                            <a:srgbClr val="FF0000"/>
                          </a:solidFill>
                        </a:rPr>
                        <a:t>191</a:t>
                      </a:r>
                    </a:p>
                  </a:txBody>
                  <a:tcPr>
                    <a:solidFill>
                      <a:schemeClr val="bg1"/>
                    </a:solidFill>
                  </a:tcPr>
                </a:tc>
                <a:extLst>
                  <a:ext uri="{0D108BD9-81ED-4DB2-BD59-A6C34878D82A}">
                    <a16:rowId xmlns:a16="http://schemas.microsoft.com/office/drawing/2014/main" val="3643847730"/>
                  </a:ext>
                </a:extLst>
              </a:tr>
              <a:tr h="370840">
                <a:tc>
                  <a:txBody>
                    <a:bodyPr/>
                    <a:lstStyle/>
                    <a:p>
                      <a:r>
                        <a:rPr lang="en-GB" b="1" dirty="0"/>
                        <a:t>Sub Total</a:t>
                      </a:r>
                    </a:p>
                  </a:txBody>
                  <a:tcPr>
                    <a:solidFill>
                      <a:schemeClr val="bg1"/>
                    </a:solidFill>
                  </a:tcPr>
                </a:tc>
                <a:tc>
                  <a:txBody>
                    <a:bodyPr/>
                    <a:lstStyle/>
                    <a:p>
                      <a:pPr lvl="1" algn="r"/>
                      <a:r>
                        <a:rPr lang="en-GB" b="1" dirty="0"/>
                        <a:t>1,688</a:t>
                      </a:r>
                    </a:p>
                  </a:txBody>
                  <a:tcPr>
                    <a:solidFill>
                      <a:schemeClr val="bg1"/>
                    </a:solidFill>
                  </a:tcPr>
                </a:tc>
                <a:extLst>
                  <a:ext uri="{0D108BD9-81ED-4DB2-BD59-A6C34878D82A}">
                    <a16:rowId xmlns:a16="http://schemas.microsoft.com/office/drawing/2014/main" val="916384160"/>
                  </a:ext>
                </a:extLst>
              </a:tr>
              <a:tr h="370840">
                <a:tc>
                  <a:txBody>
                    <a:bodyPr/>
                    <a:lstStyle/>
                    <a:p>
                      <a:r>
                        <a:rPr lang="en-GB" dirty="0"/>
                        <a:t>Remove PFI revenue costs on an IFRS basis</a:t>
                      </a:r>
                    </a:p>
                  </a:txBody>
                  <a:tcPr>
                    <a:solidFill>
                      <a:schemeClr val="bg1"/>
                    </a:solidFill>
                  </a:tcPr>
                </a:tc>
                <a:tc>
                  <a:txBody>
                    <a:bodyPr/>
                    <a:lstStyle/>
                    <a:p>
                      <a:pPr algn="r"/>
                      <a:r>
                        <a:rPr lang="en-GB" dirty="0"/>
                        <a:t>12,529</a:t>
                      </a:r>
                    </a:p>
                  </a:txBody>
                  <a:tcPr>
                    <a:solidFill>
                      <a:schemeClr val="bg1"/>
                    </a:solidFill>
                  </a:tcPr>
                </a:tc>
                <a:extLst>
                  <a:ext uri="{0D108BD9-81ED-4DB2-BD59-A6C34878D82A}">
                    <a16:rowId xmlns:a16="http://schemas.microsoft.com/office/drawing/2014/main" val="1923272884"/>
                  </a:ext>
                </a:extLst>
              </a:tr>
              <a:tr h="370840">
                <a:tc>
                  <a:txBody>
                    <a:bodyPr/>
                    <a:lstStyle/>
                    <a:p>
                      <a:r>
                        <a:rPr lang="en-GB" dirty="0"/>
                        <a:t>Add back PFI revenue costs on a UK GAAP basis</a:t>
                      </a:r>
                    </a:p>
                  </a:txBody>
                  <a:tcPr>
                    <a:solidFill>
                      <a:schemeClr val="bg1"/>
                    </a:solidFill>
                  </a:tcPr>
                </a:tc>
                <a:tc>
                  <a:txBody>
                    <a:bodyPr/>
                    <a:lstStyle/>
                    <a:p>
                      <a:pPr algn="r"/>
                      <a:r>
                        <a:rPr lang="en-GB" dirty="0"/>
                        <a:t>(14,206)</a:t>
                      </a:r>
                    </a:p>
                  </a:txBody>
                  <a:tcPr>
                    <a:solidFill>
                      <a:schemeClr val="bg1"/>
                    </a:solidFill>
                  </a:tcPr>
                </a:tc>
                <a:extLst>
                  <a:ext uri="{0D108BD9-81ED-4DB2-BD59-A6C34878D82A}">
                    <a16:rowId xmlns:a16="http://schemas.microsoft.com/office/drawing/2014/main" val="1540632640"/>
                  </a:ext>
                </a:extLst>
              </a:tr>
              <a:tr h="370840">
                <a:tc>
                  <a:txBody>
                    <a:bodyPr/>
                    <a:lstStyle/>
                    <a:p>
                      <a:r>
                        <a:rPr lang="en-GB" b="1" dirty="0"/>
                        <a:t>Adjusted Financial Position surplus / (deficit)</a:t>
                      </a:r>
                    </a:p>
                  </a:txBody>
                  <a:tcPr>
                    <a:solidFill>
                      <a:schemeClr val="bg1"/>
                    </a:solidFill>
                  </a:tcPr>
                </a:tc>
                <a:tc>
                  <a:txBody>
                    <a:bodyPr/>
                    <a:lstStyle/>
                    <a:p>
                      <a:pPr algn="r"/>
                      <a:r>
                        <a:rPr lang="en-GB" b="1" dirty="0"/>
                        <a:t>11</a:t>
                      </a:r>
                    </a:p>
                  </a:txBody>
                  <a:tcPr>
                    <a:solidFill>
                      <a:schemeClr val="bg1"/>
                    </a:solidFill>
                  </a:tcPr>
                </a:tc>
                <a:extLst>
                  <a:ext uri="{0D108BD9-81ED-4DB2-BD59-A6C34878D82A}">
                    <a16:rowId xmlns:a16="http://schemas.microsoft.com/office/drawing/2014/main" val="2569658599"/>
                  </a:ext>
                </a:extLst>
              </a:tr>
              <a:tr h="370840">
                <a:tc>
                  <a:txBody>
                    <a:bodyPr/>
                    <a:lstStyle/>
                    <a:p>
                      <a:r>
                        <a:rPr lang="en-GB" dirty="0"/>
                        <a:t>Control Total</a:t>
                      </a:r>
                    </a:p>
                  </a:txBody>
                  <a:tcPr>
                    <a:solidFill>
                      <a:schemeClr val="bg1"/>
                    </a:solidFill>
                  </a:tcPr>
                </a:tc>
                <a:tc>
                  <a:txBody>
                    <a:bodyPr/>
                    <a:lstStyle/>
                    <a:p>
                      <a:pPr algn="r"/>
                      <a:r>
                        <a:rPr lang="en-GB" dirty="0"/>
                        <a:t>0</a:t>
                      </a:r>
                    </a:p>
                  </a:txBody>
                  <a:tcPr>
                    <a:solidFill>
                      <a:schemeClr val="bg1"/>
                    </a:solidFill>
                  </a:tcPr>
                </a:tc>
                <a:extLst>
                  <a:ext uri="{0D108BD9-81ED-4DB2-BD59-A6C34878D82A}">
                    <a16:rowId xmlns:a16="http://schemas.microsoft.com/office/drawing/2014/main" val="898394192"/>
                  </a:ext>
                </a:extLst>
              </a:tr>
              <a:tr h="370840">
                <a:tc>
                  <a:txBody>
                    <a:bodyPr/>
                    <a:lstStyle/>
                    <a:p>
                      <a:r>
                        <a:rPr lang="en-GB" b="1" dirty="0"/>
                        <a:t>Improvement on control total</a:t>
                      </a:r>
                    </a:p>
                  </a:txBody>
                  <a:tcPr>
                    <a:solidFill>
                      <a:schemeClr val="bg1"/>
                    </a:solidFill>
                  </a:tcPr>
                </a:tc>
                <a:tc>
                  <a:txBody>
                    <a:bodyPr/>
                    <a:lstStyle/>
                    <a:p>
                      <a:pPr algn="r"/>
                      <a:r>
                        <a:rPr lang="en-GB" b="1" dirty="0"/>
                        <a:t>11</a:t>
                      </a:r>
                    </a:p>
                  </a:txBody>
                  <a:tcPr>
                    <a:solidFill>
                      <a:schemeClr val="bg1"/>
                    </a:solidFill>
                  </a:tcPr>
                </a:tc>
                <a:extLst>
                  <a:ext uri="{0D108BD9-81ED-4DB2-BD59-A6C34878D82A}">
                    <a16:rowId xmlns:a16="http://schemas.microsoft.com/office/drawing/2014/main" val="3521904552"/>
                  </a:ext>
                </a:extLst>
              </a:tr>
            </a:tbl>
          </a:graphicData>
        </a:graphic>
      </p:graphicFrame>
    </p:spTree>
    <p:extLst>
      <p:ext uri="{BB962C8B-B14F-4D97-AF65-F5344CB8AC3E}">
        <p14:creationId xmlns:p14="http://schemas.microsoft.com/office/powerpoint/2010/main" val="3351852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07D68-DF1E-C084-DC88-FC3117C55AB0}"/>
              </a:ext>
            </a:extLst>
          </p:cNvPr>
          <p:cNvSpPr>
            <a:spLocks noGrp="1"/>
          </p:cNvSpPr>
          <p:nvPr>
            <p:ph type="title"/>
          </p:nvPr>
        </p:nvSpPr>
        <p:spPr>
          <a:xfrm>
            <a:off x="838200" y="500131"/>
            <a:ext cx="10515600" cy="896993"/>
          </a:xfrm>
        </p:spPr>
        <p:txBody>
          <a:bodyPr/>
          <a:lstStyle/>
          <a:p>
            <a:r>
              <a:rPr lang="en-GB" altLang="en-US" dirty="0">
                <a:solidFill>
                  <a:prstClr val="white"/>
                </a:solidFill>
              </a:rPr>
              <a:t>FINANCIAL REGIME 2024/25</a:t>
            </a:r>
            <a:endParaRPr lang="en-GB" dirty="0"/>
          </a:p>
        </p:txBody>
      </p:sp>
      <p:sp>
        <p:nvSpPr>
          <p:cNvPr id="3" name="Content Placeholder 2">
            <a:extLst>
              <a:ext uri="{FF2B5EF4-FFF2-40B4-BE49-F238E27FC236}">
                <a16:creationId xmlns:a16="http://schemas.microsoft.com/office/drawing/2014/main" id="{6BF03479-458B-6D73-E161-378C972D4A1E}"/>
              </a:ext>
            </a:extLst>
          </p:cNvPr>
          <p:cNvSpPr>
            <a:spLocks noGrp="1"/>
          </p:cNvSpPr>
          <p:nvPr>
            <p:ph idx="1"/>
          </p:nvPr>
        </p:nvSpPr>
        <p:spPr>
          <a:xfrm>
            <a:off x="772885" y="1856583"/>
            <a:ext cx="10515600" cy="3779203"/>
          </a:xfrm>
        </p:spPr>
        <p:txBody>
          <a:bodyPr>
            <a:normAutofit fontScale="92500" lnSpcReduction="10000"/>
          </a:bodyPr>
          <a:lstStyle/>
          <a:p>
            <a:pPr marL="342900" indent="-342900"/>
            <a:r>
              <a:rPr lang="en-GB" dirty="0"/>
              <a:t>Block funding continued for non-elective and emergency care– with inflationary uplifts.  Planned care, in the main, continued to have variable components based on the Elective Recovery financial framework to incentivise elective activity levels above the 2019/20 baseline.</a:t>
            </a:r>
          </a:p>
          <a:p>
            <a:endParaRPr lang="en-GB" dirty="0"/>
          </a:p>
          <a:p>
            <a:pPr marL="342900" indent="-342900"/>
            <a:r>
              <a:rPr lang="en-GB" dirty="0"/>
              <a:t>A fixed envelope for Covid costs within the Block payment, but significantly lower than previous years.</a:t>
            </a:r>
          </a:p>
          <a:p>
            <a:endParaRPr lang="en-GB" dirty="0"/>
          </a:p>
          <a:p>
            <a:pPr marL="342900" indent="-342900"/>
            <a:r>
              <a:rPr lang="en-GB" dirty="0"/>
              <a:t>Pass through funding for NHSE high cost drugs &amp;  devices</a:t>
            </a:r>
          </a:p>
          <a:p>
            <a:endParaRPr lang="en-GB" dirty="0"/>
          </a:p>
        </p:txBody>
      </p:sp>
    </p:spTree>
    <p:extLst>
      <p:ext uri="{BB962C8B-B14F-4D97-AF65-F5344CB8AC3E}">
        <p14:creationId xmlns:p14="http://schemas.microsoft.com/office/powerpoint/2010/main" val="1200314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087"/>
        </a:solidFill>
        <a:effectLst/>
      </p:bgPr>
    </p:bg>
    <p:spTree>
      <p:nvGrpSpPr>
        <p:cNvPr id="1" name=""/>
        <p:cNvGrpSpPr/>
        <p:nvPr/>
      </p:nvGrpSpPr>
      <p:grpSpPr>
        <a:xfrm>
          <a:off x="0" y="0"/>
          <a:ext cx="0" cy="0"/>
          <a:chOff x="0" y="0"/>
          <a:chExt cx="0" cy="0"/>
        </a:xfrm>
      </p:grpSpPr>
      <p:sp>
        <p:nvSpPr>
          <p:cNvPr id="21506" name="Freeform 5">
            <a:extLst>
              <a:ext uri="{FF2B5EF4-FFF2-40B4-BE49-F238E27FC236}">
                <a16:creationId xmlns:a16="http://schemas.microsoft.com/office/drawing/2014/main" id="{422B15F8-E693-B4BA-B819-51776EE33A6A}"/>
              </a:ext>
            </a:extLst>
          </p:cNvPr>
          <p:cNvSpPr>
            <a:spLocks/>
          </p:cNvSpPr>
          <p:nvPr/>
        </p:nvSpPr>
        <p:spPr bwMode="auto">
          <a:xfrm>
            <a:off x="0" y="814388"/>
            <a:ext cx="12192000" cy="4246562"/>
          </a:xfrm>
          <a:custGeom>
            <a:avLst/>
            <a:gdLst>
              <a:gd name="T0" fmla="*/ 6095998 w 12192000"/>
              <a:gd name="T1" fmla="*/ 0 h 3759215"/>
              <a:gd name="T2" fmla="*/ 12191996 w 12192000"/>
              <a:gd name="T3" fmla="*/ 4411345 h 3759215"/>
              <a:gd name="T4" fmla="*/ 6095998 w 12192000"/>
              <a:gd name="T5" fmla="*/ 8822689 h 3759215"/>
              <a:gd name="T6" fmla="*/ 0 w 12192000"/>
              <a:gd name="T7" fmla="*/ 4411345 h 3759215"/>
              <a:gd name="T8" fmla="*/ 2032658 w 12192000"/>
              <a:gd name="T9" fmla="*/ 87 h 3759215"/>
              <a:gd name="T10" fmla="*/ 10247588 w 12192000"/>
              <a:gd name="T11" fmla="*/ 5433261 h 3759215"/>
              <a:gd name="T12" fmla="*/ 12109964 w 12192000"/>
              <a:gd name="T13" fmla="*/ 2815876 h 3759215"/>
              <a:gd name="T14" fmla="*/ 12191996 w 12192000"/>
              <a:gd name="T15" fmla="*/ 2648611 h 3759215"/>
              <a:gd name="T16" fmla="*/ 12191996 w 12192000"/>
              <a:gd name="T17" fmla="*/ 5230145 h 3759215"/>
              <a:gd name="T18" fmla="*/ 12183432 w 12192000"/>
              <a:gd name="T19" fmla="*/ 5248769 h 3759215"/>
              <a:gd name="T20" fmla="*/ 10402081 w 12192000"/>
              <a:gd name="T21" fmla="*/ 8051261 h 3759215"/>
              <a:gd name="T22" fmla="*/ 321223 w 12192000"/>
              <a:gd name="T23" fmla="*/ 7201265 h 3759215"/>
              <a:gd name="T24" fmla="*/ 0 w 12192000"/>
              <a:gd name="T25" fmla="*/ 7493479 h 3759215"/>
              <a:gd name="T26" fmla="*/ 0 w 12192000"/>
              <a:gd name="T27" fmla="*/ 750627 h 3759215"/>
              <a:gd name="T28" fmla="*/ 368867 w 12192000"/>
              <a:gd name="T29" fmla="*/ 502599 h 3759215"/>
              <a:gd name="T30" fmla="*/ 2032658 w 12192000"/>
              <a:gd name="T31" fmla="*/ 87 h 3759215"/>
              <a:gd name="T32" fmla="*/ 17694720 60000 65536"/>
              <a:gd name="T33" fmla="*/ 0 60000 65536"/>
              <a:gd name="T34" fmla="*/ 5898240 60000 65536"/>
              <a:gd name="T35" fmla="*/ 1179648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192000"/>
              <a:gd name="T49" fmla="*/ 0 h 3759215"/>
              <a:gd name="T50" fmla="*/ 12192000 w 12192000"/>
              <a:gd name="T51" fmla="*/ 3759215 h 37592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192000" h="3759215">
                <a:moveTo>
                  <a:pt x="2032659" y="37"/>
                </a:moveTo>
                <a:cubicBezTo>
                  <a:pt x="5631006" y="12535"/>
                  <a:pt x="7383351" y="3256507"/>
                  <a:pt x="10247591" y="2315031"/>
                </a:cubicBezTo>
                <a:cubicBezTo>
                  <a:pt x="10816743" y="2127949"/>
                  <a:pt x="11429799" y="1775604"/>
                  <a:pt x="12109968" y="1199802"/>
                </a:cubicBezTo>
                <a:lnTo>
                  <a:pt x="12192000" y="1128533"/>
                </a:lnTo>
                <a:lnTo>
                  <a:pt x="12192000" y="2228486"/>
                </a:lnTo>
                <a:lnTo>
                  <a:pt x="12183436" y="2236422"/>
                </a:lnTo>
                <a:cubicBezTo>
                  <a:pt x="11546142" y="2813276"/>
                  <a:pt x="10958593" y="3194016"/>
                  <a:pt x="10402084" y="3430521"/>
                </a:cubicBezTo>
                <a:cubicBezTo>
                  <a:pt x="7201378" y="4790755"/>
                  <a:pt x="5027387" y="1379940"/>
                  <a:pt x="321223" y="3068350"/>
                </a:cubicBezTo>
                <a:lnTo>
                  <a:pt x="0" y="3192859"/>
                </a:lnTo>
                <a:lnTo>
                  <a:pt x="0" y="319831"/>
                </a:lnTo>
                <a:lnTo>
                  <a:pt x="368867" y="214150"/>
                </a:lnTo>
                <a:cubicBezTo>
                  <a:pt x="966887" y="62415"/>
                  <a:pt x="1518610" y="-1748"/>
                  <a:pt x="2032659" y="37"/>
                </a:cubicBezTo>
                <a:close/>
              </a:path>
            </a:pathLst>
          </a:custGeom>
          <a:solidFill>
            <a:srgbClr val="005EB8"/>
          </a:solidFill>
          <a:ln>
            <a:noFill/>
          </a:ln>
          <a:extLst>
            <a:ext uri="{91240B29-F687-4F45-9708-019B960494DF}">
              <a14:hiddenLine xmlns:a14="http://schemas.microsoft.com/office/drawing/2010/main" w="9525" cap="flat">
                <a:solidFill>
                  <a:srgbClr val="000000"/>
                </a:solidFill>
                <a:prstDash val="solid"/>
                <a:round/>
                <a:headEnd/>
                <a:tailEnd/>
              </a14:hiddenLine>
            </a:ext>
          </a:extLst>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1507" name="Content Placeholder 2">
            <a:extLst>
              <a:ext uri="{FF2B5EF4-FFF2-40B4-BE49-F238E27FC236}">
                <a16:creationId xmlns:a16="http://schemas.microsoft.com/office/drawing/2014/main" id="{4F5DD407-F169-23B6-1EF2-800CDBD76AD7}"/>
              </a:ext>
            </a:extLst>
          </p:cNvPr>
          <p:cNvSpPr txBox="1">
            <a:spLocks noGrp="1" noChangeArrowheads="1"/>
          </p:cNvSpPr>
          <p:nvPr>
            <p:ph idx="1"/>
          </p:nvPr>
        </p:nvSpPr>
        <p:spPr>
          <a:xfrm>
            <a:off x="667884" y="1665515"/>
            <a:ext cx="10515600" cy="2365375"/>
          </a:xfrm>
        </p:spPr>
        <p:txBody>
          <a:bodyPr/>
          <a:lstStyle/>
          <a:p>
            <a:pPr marL="0" indent="0" algn="ctr" eaLnBrk="1" hangingPunct="1">
              <a:spcBef>
                <a:spcPct val="0"/>
              </a:spcBef>
              <a:buFont typeface="Arial" panose="020B0604020202020204" pitchFamily="34" charset="0"/>
              <a:buNone/>
            </a:pPr>
            <a:endParaRPr altLang="en-US" sz="4400" dirty="0">
              <a:solidFill>
                <a:srgbClr val="FFFFFF"/>
              </a:solidFill>
              <a:latin typeface="Arial" panose="020B0604020202020204" pitchFamily="34" charset="0"/>
            </a:endParaRPr>
          </a:p>
          <a:p>
            <a:pPr marL="0" indent="0" eaLnBrk="1" hangingPunct="1">
              <a:lnSpc>
                <a:spcPct val="100000"/>
              </a:lnSpc>
              <a:spcBef>
                <a:spcPct val="0"/>
              </a:spcBef>
              <a:buFont typeface="Arial" panose="020B0604020202020204" pitchFamily="34" charset="0"/>
              <a:buNone/>
            </a:pPr>
            <a:r>
              <a:rPr altLang="en-US" sz="7000" b="1" dirty="0">
                <a:solidFill>
                  <a:srgbClr val="FFFFFF"/>
                </a:solidFill>
                <a:latin typeface="Arial" panose="020B0604020202020204" pitchFamily="34" charset="0"/>
                <a:cs typeface="Arial" panose="020B0604020202020204" pitchFamily="34" charset="0"/>
              </a:rPr>
              <a:t>Welcome </a:t>
            </a:r>
            <a:r>
              <a:rPr altLang="en-US" sz="7000" dirty="0">
                <a:solidFill>
                  <a:srgbClr val="FFFFFF"/>
                </a:solidFill>
                <a:latin typeface="Arial" panose="020B0604020202020204" pitchFamily="34" charset="0"/>
                <a:cs typeface="Arial" panose="020B0604020202020204" pitchFamily="34" charset="0"/>
              </a:rPr>
              <a:t>everyone</a:t>
            </a:r>
          </a:p>
          <a:p>
            <a:pPr marL="0" indent="0" eaLnBrk="1" hangingPunct="1">
              <a:lnSpc>
                <a:spcPct val="100000"/>
              </a:lnSpc>
              <a:spcBef>
                <a:spcPct val="0"/>
              </a:spcBef>
              <a:buFont typeface="Arial" panose="020B0604020202020204" pitchFamily="34" charset="0"/>
              <a:buNone/>
            </a:pPr>
            <a:r>
              <a:rPr lang="en-GB" altLang="en-US" sz="4800" dirty="0">
                <a:solidFill>
                  <a:srgbClr val="FFFFFF"/>
                </a:solidFill>
                <a:latin typeface="Arial" panose="020B0604020202020204" pitchFamily="34" charset="0"/>
                <a:cs typeface="Arial" panose="020B0604020202020204" pitchFamily="34" charset="0"/>
              </a:rPr>
              <a:t>Lyn Simpson, </a:t>
            </a:r>
          </a:p>
          <a:p>
            <a:pPr marL="0" indent="0" eaLnBrk="1" hangingPunct="1">
              <a:lnSpc>
                <a:spcPct val="100000"/>
              </a:lnSpc>
              <a:spcBef>
                <a:spcPct val="0"/>
              </a:spcBef>
              <a:buFont typeface="Arial" panose="020B0604020202020204" pitchFamily="34" charset="0"/>
              <a:buNone/>
            </a:pPr>
            <a:r>
              <a:rPr lang="en-GB" altLang="en-US" sz="4800" dirty="0">
                <a:solidFill>
                  <a:srgbClr val="FFFFFF"/>
                </a:solidFill>
                <a:latin typeface="Arial" panose="020B0604020202020204" pitchFamily="34" charset="0"/>
                <a:cs typeface="Arial" panose="020B0604020202020204" pitchFamily="34" charset="0"/>
              </a:rPr>
              <a:t>Interim Group Chief Executive</a:t>
            </a:r>
          </a:p>
          <a:p>
            <a:pPr marL="0" indent="0" eaLnBrk="1" hangingPunct="1">
              <a:lnSpc>
                <a:spcPct val="100000"/>
              </a:lnSpc>
              <a:spcBef>
                <a:spcPct val="0"/>
              </a:spcBef>
              <a:buFont typeface="Arial" panose="020B0604020202020204" pitchFamily="34" charset="0"/>
              <a:buNone/>
            </a:pPr>
            <a:r>
              <a:rPr lang="en-GB" altLang="en-US" sz="3600" dirty="0">
                <a:solidFill>
                  <a:srgbClr val="FFFFFF"/>
                </a:solidFill>
                <a:latin typeface="Arial" panose="020B0604020202020204" pitchFamily="34" charset="0"/>
                <a:cs typeface="Arial" panose="020B0604020202020204" pitchFamily="34" charset="0"/>
              </a:rPr>
              <a:t>Commenced 28 July 2025</a:t>
            </a:r>
            <a:endParaRPr altLang="en-US" sz="3600" dirty="0">
              <a:solidFill>
                <a:srgbClr val="FFFFFF"/>
              </a:solidFill>
              <a:latin typeface="Arial" panose="020B0604020202020204" pitchFamily="34" charset="0"/>
              <a:cs typeface="Arial" panose="020B0604020202020204" pitchFamily="34" charset="0"/>
            </a:endParaRPr>
          </a:p>
          <a:p>
            <a:pPr marL="0" indent="0" eaLnBrk="1" hangingPunct="1">
              <a:lnSpc>
                <a:spcPct val="100000"/>
              </a:lnSpc>
              <a:spcBef>
                <a:spcPct val="0"/>
              </a:spcBef>
              <a:buFont typeface="Arial" panose="020B0604020202020204" pitchFamily="34" charset="0"/>
              <a:buNone/>
            </a:pPr>
            <a:r>
              <a:rPr altLang="en-US" sz="7000" b="1" dirty="0">
                <a:solidFill>
                  <a:srgbClr val="FFFFFF"/>
                </a:solidFill>
                <a:latin typeface="Arial" panose="020B0604020202020204" pitchFamily="34" charset="0"/>
                <a:cs typeface="Arial" panose="020B0604020202020204" pitchFamily="34" charset="0"/>
              </a:rPr>
              <a:t> </a:t>
            </a:r>
            <a:endParaRPr altLang="en-US" sz="7000" i="1" dirty="0">
              <a:solidFill>
                <a:srgbClr val="FFFFFF"/>
              </a:solidFill>
              <a:latin typeface="Arial" panose="020B0604020202020204" pitchFamily="34" charset="0"/>
              <a:cs typeface="Arial" panose="020B0604020202020204" pitchFamily="34" charset="0"/>
            </a:endParaRPr>
          </a:p>
          <a:p>
            <a:pPr marL="0" indent="0" algn="ctr" eaLnBrk="1" hangingPunct="1">
              <a:spcBef>
                <a:spcPct val="0"/>
              </a:spcBef>
              <a:buFont typeface="Arial" panose="020B0604020202020204" pitchFamily="34" charset="0"/>
              <a:buNone/>
            </a:pPr>
            <a:endParaRPr altLang="en-US" sz="4400" dirty="0">
              <a:solidFill>
                <a:srgbClr val="FFFFFF"/>
              </a:solidFill>
              <a:latin typeface="Arial" panose="020B0604020202020204" pitchFamily="34"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40787-9B2D-4294-BAF5-C8F291BD4F2F}"/>
              </a:ext>
            </a:extLst>
          </p:cNvPr>
          <p:cNvSpPr>
            <a:spLocks noGrp="1"/>
          </p:cNvSpPr>
          <p:nvPr>
            <p:ph type="title"/>
          </p:nvPr>
        </p:nvSpPr>
        <p:spPr>
          <a:xfrm>
            <a:off x="427653" y="537453"/>
            <a:ext cx="10515600" cy="896993"/>
          </a:xfrm>
        </p:spPr>
        <p:txBody>
          <a:bodyPr>
            <a:normAutofit/>
          </a:bodyPr>
          <a:lstStyle/>
          <a:p>
            <a:r>
              <a:rPr lang="en-GB" altLang="en-US" sz="3600" dirty="0"/>
              <a:t>WHERE OUR MONEY CAME FROM</a:t>
            </a:r>
            <a:endParaRPr lang="en-GB" sz="3600" dirty="0"/>
          </a:p>
        </p:txBody>
      </p:sp>
      <p:pic>
        <p:nvPicPr>
          <p:cNvPr id="6" name="Content Placeholder 5">
            <a:extLst>
              <a:ext uri="{FF2B5EF4-FFF2-40B4-BE49-F238E27FC236}">
                <a16:creationId xmlns:a16="http://schemas.microsoft.com/office/drawing/2014/main" id="{F706341A-DBD0-3EF1-757E-1944934A97FF}"/>
              </a:ext>
            </a:extLst>
          </p:cNvPr>
          <p:cNvPicPr>
            <a:picLocks noGrp="1" noChangeAspect="1"/>
          </p:cNvPicPr>
          <p:nvPr>
            <p:ph idx="1"/>
          </p:nvPr>
        </p:nvPicPr>
        <p:blipFill>
          <a:blip r:embed="rId2"/>
          <a:stretch>
            <a:fillRect/>
          </a:stretch>
        </p:blipFill>
        <p:spPr>
          <a:xfrm>
            <a:off x="2229208" y="2422252"/>
            <a:ext cx="6401608" cy="4183835"/>
          </a:xfrm>
          <a:prstGeom prst="rect">
            <a:avLst/>
          </a:prstGeom>
        </p:spPr>
      </p:pic>
      <p:sp>
        <p:nvSpPr>
          <p:cNvPr id="5" name="TextBox 4">
            <a:extLst>
              <a:ext uri="{FF2B5EF4-FFF2-40B4-BE49-F238E27FC236}">
                <a16:creationId xmlns:a16="http://schemas.microsoft.com/office/drawing/2014/main" id="{EBE17A3D-7D79-A880-F30F-5F015E252F3B}"/>
              </a:ext>
            </a:extLst>
          </p:cNvPr>
          <p:cNvSpPr txBox="1"/>
          <p:nvPr/>
        </p:nvSpPr>
        <p:spPr>
          <a:xfrm>
            <a:off x="2143708" y="1574406"/>
            <a:ext cx="6487108" cy="707886"/>
          </a:xfrm>
          <a:prstGeom prst="rect">
            <a:avLst/>
          </a:prstGeom>
          <a:noFill/>
        </p:spPr>
        <p:txBody>
          <a:bodyPr wrap="square">
            <a:spAutoFit/>
          </a:bodyPr>
          <a:lstStyle/>
          <a:p>
            <a:pPr lvl="0" defTabSz="914400" fontAlgn="base">
              <a:spcBef>
                <a:spcPct val="0"/>
              </a:spcBef>
              <a:spcAft>
                <a:spcPct val="0"/>
              </a:spcAft>
            </a:pPr>
            <a:r>
              <a:rPr lang="en-GB" altLang="en-US" sz="2000" dirty="0">
                <a:solidFill>
                  <a:schemeClr val="bg1"/>
                </a:solidFill>
                <a:latin typeface="Arial" charset="0"/>
              </a:rPr>
              <a:t>Our operating income in 2024/25 was £993m, as shown below:</a:t>
            </a:r>
          </a:p>
        </p:txBody>
      </p:sp>
    </p:spTree>
    <p:extLst>
      <p:ext uri="{BB962C8B-B14F-4D97-AF65-F5344CB8AC3E}">
        <p14:creationId xmlns:p14="http://schemas.microsoft.com/office/powerpoint/2010/main" val="2960029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89E8A-0C81-9B06-93DE-63F1C8024D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A7BF19-96DB-2D8A-B902-114A00D2BD0D}"/>
              </a:ext>
            </a:extLst>
          </p:cNvPr>
          <p:cNvSpPr>
            <a:spLocks noGrp="1"/>
          </p:cNvSpPr>
          <p:nvPr>
            <p:ph type="title"/>
          </p:nvPr>
        </p:nvSpPr>
        <p:spPr>
          <a:xfrm>
            <a:off x="427653" y="537453"/>
            <a:ext cx="10515600" cy="896993"/>
          </a:xfrm>
        </p:spPr>
        <p:txBody>
          <a:bodyPr>
            <a:normAutofit/>
          </a:bodyPr>
          <a:lstStyle/>
          <a:p>
            <a:r>
              <a:rPr lang="en-GB" altLang="en-US" sz="3600" dirty="0"/>
              <a:t>HOW WE SPENT OUR MONEY</a:t>
            </a:r>
            <a:endParaRPr lang="en-GB" sz="3600" dirty="0"/>
          </a:p>
        </p:txBody>
      </p:sp>
      <p:sp>
        <p:nvSpPr>
          <p:cNvPr id="5" name="TextBox 4">
            <a:extLst>
              <a:ext uri="{FF2B5EF4-FFF2-40B4-BE49-F238E27FC236}">
                <a16:creationId xmlns:a16="http://schemas.microsoft.com/office/drawing/2014/main" id="{506AA49F-2954-97C7-C3DA-BC2E259F6E92}"/>
              </a:ext>
            </a:extLst>
          </p:cNvPr>
          <p:cNvSpPr txBox="1"/>
          <p:nvPr/>
        </p:nvSpPr>
        <p:spPr>
          <a:xfrm>
            <a:off x="2080727" y="1447182"/>
            <a:ext cx="7165910" cy="369332"/>
          </a:xfrm>
          <a:prstGeom prst="rect">
            <a:avLst/>
          </a:prstGeom>
          <a:noFill/>
        </p:spPr>
        <p:txBody>
          <a:bodyPr wrap="square">
            <a:spAutoFit/>
          </a:bodyPr>
          <a:lstStyle/>
          <a:p>
            <a:pPr lvl="0" algn="ctr" fontAlgn="base">
              <a:spcBef>
                <a:spcPct val="0"/>
              </a:spcBef>
              <a:spcAft>
                <a:spcPct val="0"/>
              </a:spcAft>
            </a:pPr>
            <a:r>
              <a:rPr lang="en-GB" altLang="en-US" dirty="0">
                <a:solidFill>
                  <a:schemeClr val="bg1"/>
                </a:solidFill>
                <a:latin typeface="Arial" charset="0"/>
              </a:rPr>
              <a:t>Our operating expenditure in 2024/25 was £987m, as shown below:</a:t>
            </a:r>
          </a:p>
        </p:txBody>
      </p:sp>
      <p:pic>
        <p:nvPicPr>
          <p:cNvPr id="7" name="Content Placeholder 6">
            <a:extLst>
              <a:ext uri="{FF2B5EF4-FFF2-40B4-BE49-F238E27FC236}">
                <a16:creationId xmlns:a16="http://schemas.microsoft.com/office/drawing/2014/main" id="{F4CD4699-920A-9FAE-2B76-332FE52DA815}"/>
              </a:ext>
            </a:extLst>
          </p:cNvPr>
          <p:cNvPicPr>
            <a:picLocks noGrp="1" noChangeAspect="1"/>
          </p:cNvPicPr>
          <p:nvPr>
            <p:ph idx="1"/>
          </p:nvPr>
        </p:nvPicPr>
        <p:blipFill>
          <a:blip r:embed="rId2"/>
          <a:stretch>
            <a:fillRect/>
          </a:stretch>
        </p:blipFill>
        <p:spPr>
          <a:xfrm>
            <a:off x="2080728" y="2228161"/>
            <a:ext cx="7026792" cy="4256615"/>
          </a:xfrm>
          <a:prstGeom prst="rect">
            <a:avLst/>
          </a:prstGeom>
        </p:spPr>
      </p:pic>
    </p:spTree>
    <p:extLst>
      <p:ext uri="{BB962C8B-B14F-4D97-AF65-F5344CB8AC3E}">
        <p14:creationId xmlns:p14="http://schemas.microsoft.com/office/powerpoint/2010/main" val="3668555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A383B-FEDA-E667-28AE-799E7977192B}"/>
              </a:ext>
            </a:extLst>
          </p:cNvPr>
          <p:cNvSpPr>
            <a:spLocks noGrp="1"/>
          </p:cNvSpPr>
          <p:nvPr>
            <p:ph type="title"/>
          </p:nvPr>
        </p:nvSpPr>
        <p:spPr>
          <a:xfrm>
            <a:off x="838200" y="681038"/>
            <a:ext cx="10515600" cy="896993"/>
          </a:xfrm>
        </p:spPr>
        <p:txBody>
          <a:bodyPr>
            <a:normAutofit/>
          </a:bodyPr>
          <a:lstStyle/>
          <a:p>
            <a:r>
              <a:rPr lang="en-GB" altLang="en-US" sz="3600" dirty="0"/>
              <a:t>INVESTMENT IN INFRASTRUCTURE</a:t>
            </a:r>
            <a:endParaRPr lang="en-GB" sz="3600" dirty="0"/>
          </a:p>
        </p:txBody>
      </p:sp>
      <p:pic>
        <p:nvPicPr>
          <p:cNvPr id="4" name="Picture 3">
            <a:extLst>
              <a:ext uri="{FF2B5EF4-FFF2-40B4-BE49-F238E27FC236}">
                <a16:creationId xmlns:a16="http://schemas.microsoft.com/office/drawing/2014/main" id="{2EF00D15-3824-6DD5-5A7E-EC119D9A4B60}"/>
              </a:ext>
            </a:extLst>
          </p:cNvPr>
          <p:cNvPicPr>
            <a:picLocks noChangeAspect="1"/>
          </p:cNvPicPr>
          <p:nvPr/>
        </p:nvPicPr>
        <p:blipFill>
          <a:blip r:embed="rId2"/>
          <a:stretch>
            <a:fillRect/>
          </a:stretch>
        </p:blipFill>
        <p:spPr>
          <a:xfrm>
            <a:off x="2367123" y="1645651"/>
            <a:ext cx="5535648" cy="4779678"/>
          </a:xfrm>
          <a:prstGeom prst="rect">
            <a:avLst/>
          </a:prstGeom>
        </p:spPr>
      </p:pic>
    </p:spTree>
    <p:extLst>
      <p:ext uri="{BB962C8B-B14F-4D97-AF65-F5344CB8AC3E}">
        <p14:creationId xmlns:p14="http://schemas.microsoft.com/office/powerpoint/2010/main" val="1638193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B76F2-35C5-5699-345C-96071F492D1C}"/>
              </a:ext>
            </a:extLst>
          </p:cNvPr>
          <p:cNvSpPr>
            <a:spLocks noGrp="1"/>
          </p:cNvSpPr>
          <p:nvPr>
            <p:ph type="title"/>
          </p:nvPr>
        </p:nvSpPr>
        <p:spPr>
          <a:xfrm>
            <a:off x="838200" y="681038"/>
            <a:ext cx="10515600" cy="896993"/>
          </a:xfrm>
        </p:spPr>
        <p:txBody>
          <a:bodyPr>
            <a:normAutofit/>
          </a:bodyPr>
          <a:lstStyle/>
          <a:p>
            <a:r>
              <a:rPr lang="en-GB" altLang="en-US" sz="3600" dirty="0"/>
              <a:t>BALANCE SHEET STRENGTH</a:t>
            </a:r>
            <a:endParaRPr lang="en-GB" sz="3600" dirty="0"/>
          </a:p>
        </p:txBody>
      </p:sp>
      <p:sp>
        <p:nvSpPr>
          <p:cNvPr id="3" name="Content Placeholder 2">
            <a:extLst>
              <a:ext uri="{FF2B5EF4-FFF2-40B4-BE49-F238E27FC236}">
                <a16:creationId xmlns:a16="http://schemas.microsoft.com/office/drawing/2014/main" id="{DCFCFFF6-D622-E5E3-F454-63520F180CC3}"/>
              </a:ext>
            </a:extLst>
          </p:cNvPr>
          <p:cNvSpPr>
            <a:spLocks noGrp="1"/>
          </p:cNvSpPr>
          <p:nvPr>
            <p:ph idx="1"/>
          </p:nvPr>
        </p:nvSpPr>
        <p:spPr>
          <a:xfrm>
            <a:off x="754224" y="1865914"/>
            <a:ext cx="10993017" cy="4208315"/>
          </a:xfrm>
        </p:spPr>
        <p:txBody>
          <a:bodyPr/>
          <a:lstStyle/>
          <a:p>
            <a:pPr marL="0" indent="0">
              <a:buNone/>
            </a:pPr>
            <a:r>
              <a:rPr lang="en-GB" sz="2000" dirty="0"/>
              <a:t>In overall terms the main changes on the Trust’s Balance Sheet reflect the following:</a:t>
            </a:r>
          </a:p>
          <a:p>
            <a:endParaRPr lang="en-GB" sz="2000" dirty="0"/>
          </a:p>
          <a:p>
            <a:pPr marL="686977" lvl="1" indent="-400050">
              <a:buFont typeface="+mj-lt"/>
              <a:buAutoNum type="romanLcPeriod"/>
            </a:pPr>
            <a:r>
              <a:rPr lang="en-GB" sz="2000" dirty="0"/>
              <a:t>Non Current Assets increased by £18m – mainly the impact of extensive capital programme and the inclusion of Right of Use assets under the new IFRS16 lease guidance.</a:t>
            </a:r>
          </a:p>
          <a:p>
            <a:pPr marL="686977" lvl="1" indent="-400050">
              <a:buFont typeface="+mj-lt"/>
              <a:buAutoNum type="romanLcPeriod"/>
            </a:pPr>
            <a:r>
              <a:rPr lang="en-GB" sz="2000" dirty="0"/>
              <a:t>Cash and cash equivalents have decreased from £37.5m to £34.9m mainly due to receivables increasing.</a:t>
            </a:r>
          </a:p>
          <a:p>
            <a:pPr marL="686977" lvl="1" indent="-400050">
              <a:buFont typeface="+mj-lt"/>
              <a:buAutoNum type="romanLcPeriod"/>
            </a:pPr>
            <a:r>
              <a:rPr lang="en-GB" sz="2000" dirty="0"/>
              <a:t>Borrowings have decreased from £85.7m to £84.7m which reflects the in-year payments on capital loans and PFI unitary payments.</a:t>
            </a:r>
          </a:p>
          <a:p>
            <a:pPr marL="686977" lvl="1" indent="-400050">
              <a:buFont typeface="+mj-lt"/>
              <a:buAutoNum type="romanLcPeriod"/>
            </a:pPr>
            <a:r>
              <a:rPr lang="en-GB" sz="2000" dirty="0"/>
              <a:t>Performance against the Public Sector Payment Policy remained high at almost 86.5% by volume for our Non NHS Suppliers and at 87% for NHS Suppliers.</a:t>
            </a:r>
          </a:p>
          <a:p>
            <a:endParaRPr lang="en-GB" dirty="0"/>
          </a:p>
        </p:txBody>
      </p:sp>
    </p:spTree>
    <p:extLst>
      <p:ext uri="{BB962C8B-B14F-4D97-AF65-F5344CB8AC3E}">
        <p14:creationId xmlns:p14="http://schemas.microsoft.com/office/powerpoint/2010/main" val="3206245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A826D5E-25B1-148D-2A46-7F2D7A1CA5D2}"/>
              </a:ext>
            </a:extLst>
          </p:cNvPr>
          <p:cNvPicPr>
            <a:picLocks noGrp="1" noChangeAspect="1"/>
          </p:cNvPicPr>
          <p:nvPr>
            <p:ph idx="1"/>
          </p:nvPr>
        </p:nvPicPr>
        <p:blipFill>
          <a:blip r:embed="rId2"/>
          <a:stretch>
            <a:fillRect/>
          </a:stretch>
        </p:blipFill>
        <p:spPr>
          <a:xfrm>
            <a:off x="2479390" y="1698363"/>
            <a:ext cx="6764150" cy="4170593"/>
          </a:xfrm>
          <a:prstGeom prst="rect">
            <a:avLst/>
          </a:prstGeom>
        </p:spPr>
      </p:pic>
      <p:sp>
        <p:nvSpPr>
          <p:cNvPr id="4" name="Title 1">
            <a:extLst>
              <a:ext uri="{FF2B5EF4-FFF2-40B4-BE49-F238E27FC236}">
                <a16:creationId xmlns:a16="http://schemas.microsoft.com/office/drawing/2014/main" id="{5E396828-A4A0-E1CE-C094-8D6D4546FBF8}"/>
              </a:ext>
            </a:extLst>
          </p:cNvPr>
          <p:cNvSpPr>
            <a:spLocks noGrp="1"/>
          </p:cNvSpPr>
          <p:nvPr>
            <p:ph type="title"/>
          </p:nvPr>
        </p:nvSpPr>
        <p:spPr>
          <a:xfrm>
            <a:off x="754224" y="536964"/>
            <a:ext cx="10515600" cy="896938"/>
          </a:xfrm>
        </p:spPr>
        <p:txBody>
          <a:bodyPr>
            <a:normAutofit/>
          </a:bodyPr>
          <a:lstStyle/>
          <a:p>
            <a:r>
              <a:rPr lang="en-GB" sz="3600" kern="1200" dirty="0">
                <a:latin typeface="Arial"/>
                <a:cs typeface="+mj-cs"/>
              </a:rPr>
              <a:t>BORROWING POSITION 2024-25</a:t>
            </a:r>
            <a:endParaRPr lang="en-GB" sz="3600" dirty="0"/>
          </a:p>
        </p:txBody>
      </p:sp>
    </p:spTree>
    <p:extLst>
      <p:ext uri="{BB962C8B-B14F-4D97-AF65-F5344CB8AC3E}">
        <p14:creationId xmlns:p14="http://schemas.microsoft.com/office/powerpoint/2010/main" val="4052811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E2C2B-8E0E-6463-D599-9C7746922F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96F14A-F5CE-F82E-11CC-69F0D13A1B12}"/>
              </a:ext>
            </a:extLst>
          </p:cNvPr>
          <p:cNvSpPr>
            <a:spLocks noGrp="1"/>
          </p:cNvSpPr>
          <p:nvPr>
            <p:ph type="title"/>
          </p:nvPr>
        </p:nvSpPr>
        <p:spPr>
          <a:xfrm>
            <a:off x="838200" y="509461"/>
            <a:ext cx="10515600" cy="896993"/>
          </a:xfrm>
        </p:spPr>
        <p:txBody>
          <a:bodyPr/>
          <a:lstStyle/>
          <a:p>
            <a:r>
              <a:rPr lang="en-GB" dirty="0"/>
              <a:t>2025/26….</a:t>
            </a:r>
          </a:p>
        </p:txBody>
      </p:sp>
      <p:sp>
        <p:nvSpPr>
          <p:cNvPr id="3" name="Content Placeholder 2">
            <a:extLst>
              <a:ext uri="{FF2B5EF4-FFF2-40B4-BE49-F238E27FC236}">
                <a16:creationId xmlns:a16="http://schemas.microsoft.com/office/drawing/2014/main" id="{4035295E-171C-B528-BFF3-22A9693D7ABD}"/>
              </a:ext>
            </a:extLst>
          </p:cNvPr>
          <p:cNvSpPr>
            <a:spLocks noGrp="1"/>
          </p:cNvSpPr>
          <p:nvPr>
            <p:ph idx="1"/>
          </p:nvPr>
        </p:nvSpPr>
        <p:spPr>
          <a:xfrm>
            <a:off x="401216" y="1315463"/>
            <a:ext cx="11569960" cy="4908055"/>
          </a:xfrm>
        </p:spPr>
        <p:txBody>
          <a:bodyPr>
            <a:noAutofit/>
          </a:bodyPr>
          <a:lstStyle/>
          <a:p>
            <a:pPr marL="0" indent="0" eaLnBrk="0" fontAlgn="base" hangingPunct="0">
              <a:lnSpc>
                <a:spcPct val="120000"/>
              </a:lnSpc>
              <a:spcBef>
                <a:spcPts val="0"/>
              </a:spcBef>
              <a:spcAft>
                <a:spcPct val="0"/>
              </a:spcAft>
              <a:buNone/>
            </a:pPr>
            <a:r>
              <a:rPr lang="en-GB" sz="1800" dirty="0">
                <a:cs typeface="Arial" charset="0"/>
              </a:rPr>
              <a:t>The Trust agreed a breakeven plan for 2025/26, which included continued receipt of £13.2m deficit support funding as well as additional non recurrent income from the ICB of £25m.</a:t>
            </a:r>
          </a:p>
          <a:p>
            <a:pPr lvl="0" eaLnBrk="0" fontAlgn="base" hangingPunct="0">
              <a:lnSpc>
                <a:spcPct val="120000"/>
              </a:lnSpc>
              <a:spcBef>
                <a:spcPts val="0"/>
              </a:spcBef>
              <a:spcAft>
                <a:spcPct val="0"/>
              </a:spcAft>
            </a:pPr>
            <a:endParaRPr lang="en-GB" sz="1800" dirty="0"/>
          </a:p>
          <a:p>
            <a:pPr marL="0" lvl="0" indent="0" eaLnBrk="0" fontAlgn="base" hangingPunct="0">
              <a:lnSpc>
                <a:spcPct val="120000"/>
              </a:lnSpc>
              <a:spcBef>
                <a:spcPts val="0"/>
              </a:spcBef>
              <a:spcAft>
                <a:spcPct val="0"/>
              </a:spcAft>
              <a:buNone/>
            </a:pPr>
            <a:r>
              <a:rPr lang="en-GB" sz="1800" dirty="0"/>
              <a:t>This was part of an overall balanced financial plan across the Humber Health Partnership and the Humber &amp; North Yorkshire ICB.</a:t>
            </a:r>
          </a:p>
          <a:p>
            <a:pPr lvl="0" eaLnBrk="0" fontAlgn="base" hangingPunct="0">
              <a:lnSpc>
                <a:spcPct val="120000"/>
              </a:lnSpc>
              <a:spcBef>
                <a:spcPts val="0"/>
              </a:spcBef>
              <a:spcAft>
                <a:spcPct val="0"/>
              </a:spcAft>
            </a:pPr>
            <a:endParaRPr lang="en-GB" sz="1800" dirty="0"/>
          </a:p>
          <a:p>
            <a:pPr marL="0" lvl="0" indent="0" eaLnBrk="0" fontAlgn="base" hangingPunct="0">
              <a:lnSpc>
                <a:spcPct val="120000"/>
              </a:lnSpc>
              <a:spcBef>
                <a:spcPts val="0"/>
              </a:spcBef>
              <a:spcAft>
                <a:spcPct val="0"/>
              </a:spcAft>
              <a:buNone/>
            </a:pPr>
            <a:r>
              <a:rPr lang="en-GB" sz="1800" dirty="0"/>
              <a:t>In order to deliver the balanced financial plan, the system needs to deliver £294.9m in Cost Improvements. The Trust’s contribution to this is a requirement to deliver </a:t>
            </a:r>
            <a:r>
              <a:rPr kumimoji="0" lang="en-GB" sz="1800" b="0" i="0" u="none" strike="noStrike" kern="1200" cap="none" spc="0" normalizeH="0" baseline="0" noProof="0" dirty="0">
                <a:ln>
                  <a:noFill/>
                </a:ln>
                <a:solidFill>
                  <a:prstClr val="white"/>
                </a:solidFill>
                <a:effectLst/>
                <a:uLnTx/>
                <a:uFillTx/>
                <a:latin typeface="Arial" panose="020B0604020202020204"/>
                <a:ea typeface="+mn-ea"/>
                <a:cs typeface="Arial" charset="0"/>
              </a:rPr>
              <a:t>£68.3m </a:t>
            </a:r>
            <a:r>
              <a:rPr lang="en-GB" sz="1800" dirty="0"/>
              <a:t>Cost Improvement Plans (CIP) to achieve its planned break-even financial plan.</a:t>
            </a:r>
          </a:p>
          <a:p>
            <a:pPr lvl="0" eaLnBrk="0" fontAlgn="base" hangingPunct="0">
              <a:lnSpc>
                <a:spcPct val="120000"/>
              </a:lnSpc>
              <a:spcBef>
                <a:spcPts val="0"/>
              </a:spcBef>
              <a:spcAft>
                <a:spcPct val="0"/>
              </a:spcAft>
            </a:pPr>
            <a:endParaRPr lang="en-GB" sz="1800" dirty="0">
              <a:solidFill>
                <a:srgbClr val="FF0000"/>
              </a:solidFill>
            </a:endParaRPr>
          </a:p>
          <a:p>
            <a:pPr marL="0" lvl="0" indent="0" eaLnBrk="0" fontAlgn="base" hangingPunct="0">
              <a:lnSpc>
                <a:spcPct val="120000"/>
              </a:lnSpc>
              <a:spcBef>
                <a:spcPts val="0"/>
              </a:spcBef>
              <a:spcAft>
                <a:spcPct val="0"/>
              </a:spcAft>
              <a:buNone/>
            </a:pPr>
            <a:r>
              <a:rPr lang="en-GB" sz="1800" dirty="0"/>
              <a:t>The Trust has a capital programme of £78.2m (as at Oct 2025), dominated largely by critical infrastructure schemes, including theatres upgrades.  Other major capital schemes are related to national funding for expanding SDEC facilities to address constitutional standards and funding for energy efficiency schemes.   Investment in IM&amp;T projects is significant this year due to the procurement of the new Electronic Patient Record.  Other schemes relate to the backlog maintenance/replacement IT and equipment programmes</a:t>
            </a:r>
          </a:p>
        </p:txBody>
      </p:sp>
    </p:spTree>
    <p:extLst>
      <p:ext uri="{BB962C8B-B14F-4D97-AF65-F5344CB8AC3E}">
        <p14:creationId xmlns:p14="http://schemas.microsoft.com/office/powerpoint/2010/main" val="2642676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76288-B963-F0FA-9A11-5E20C07E74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0A9290-145D-9B4D-84FF-0F98041789D8}"/>
              </a:ext>
            </a:extLst>
          </p:cNvPr>
          <p:cNvSpPr>
            <a:spLocks noGrp="1"/>
          </p:cNvSpPr>
          <p:nvPr>
            <p:ph type="title"/>
          </p:nvPr>
        </p:nvSpPr>
        <p:spPr>
          <a:xfrm>
            <a:off x="408992" y="681038"/>
            <a:ext cx="10515600" cy="896993"/>
          </a:xfrm>
        </p:spPr>
        <p:txBody>
          <a:bodyPr>
            <a:normAutofit fontScale="90000"/>
          </a:bodyPr>
          <a:lstStyle/>
          <a:p>
            <a:r>
              <a:rPr lang="en-GB" altLang="en-US" sz="4000" dirty="0"/>
              <a:t>Looking ahead: underlying financial position</a:t>
            </a:r>
            <a:br>
              <a:rPr lang="en-GB" dirty="0">
                <a:solidFill>
                  <a:prstClr val="black"/>
                </a:solidFill>
                <a:latin typeface="Calibri"/>
              </a:rPr>
            </a:br>
            <a:endParaRPr lang="en-GB" dirty="0"/>
          </a:p>
        </p:txBody>
      </p:sp>
      <p:sp>
        <p:nvSpPr>
          <p:cNvPr id="3" name="Content Placeholder 2">
            <a:extLst>
              <a:ext uri="{FF2B5EF4-FFF2-40B4-BE49-F238E27FC236}">
                <a16:creationId xmlns:a16="http://schemas.microsoft.com/office/drawing/2014/main" id="{FA64BB14-32B8-5D07-24E2-2150A971D4FE}"/>
              </a:ext>
            </a:extLst>
          </p:cNvPr>
          <p:cNvSpPr>
            <a:spLocks noGrp="1"/>
          </p:cNvSpPr>
          <p:nvPr>
            <p:ph idx="1"/>
          </p:nvPr>
        </p:nvSpPr>
        <p:spPr>
          <a:xfrm>
            <a:off x="716901" y="1735285"/>
            <a:ext cx="11002347" cy="4796144"/>
          </a:xfrm>
        </p:spPr>
        <p:txBody>
          <a:bodyPr/>
          <a:lstStyle/>
          <a:p>
            <a:pPr marL="285750" lvl="0" indent="-285750" eaLnBrk="0" fontAlgn="base" hangingPunct="0">
              <a:spcBef>
                <a:spcPct val="20000"/>
              </a:spcBef>
              <a:spcAft>
                <a:spcPct val="0"/>
              </a:spcAft>
            </a:pPr>
            <a:r>
              <a:rPr lang="en-GB" sz="2000" dirty="0"/>
              <a:t>The Trust exited 2024/25 with an underlying recurrent deficit assessed at circa £75m.</a:t>
            </a:r>
          </a:p>
          <a:p>
            <a:pPr lvl="0" eaLnBrk="0" fontAlgn="base" hangingPunct="0">
              <a:spcBef>
                <a:spcPct val="20000"/>
              </a:spcBef>
              <a:spcAft>
                <a:spcPct val="0"/>
              </a:spcAft>
            </a:pPr>
            <a:endParaRPr lang="en-GB" sz="2000" dirty="0"/>
          </a:p>
          <a:p>
            <a:pPr marL="285750" lvl="0" indent="-285750" eaLnBrk="0" fontAlgn="base" hangingPunct="0">
              <a:spcBef>
                <a:spcPct val="20000"/>
              </a:spcBef>
              <a:spcAft>
                <a:spcPct val="0"/>
              </a:spcAft>
            </a:pPr>
            <a:r>
              <a:rPr lang="en-GB" sz="2000" dirty="0"/>
              <a:t>Following release from NHSE of further guidance on the treatment of specific funding flows this position has improved to (£42.9m) as at September 2025.</a:t>
            </a:r>
          </a:p>
          <a:p>
            <a:pPr marL="285750" lvl="0" indent="-285750" eaLnBrk="0" fontAlgn="base" hangingPunct="0">
              <a:spcBef>
                <a:spcPct val="20000"/>
              </a:spcBef>
              <a:spcAft>
                <a:spcPct val="0"/>
              </a:spcAft>
            </a:pPr>
            <a:endParaRPr lang="en-GB" sz="2000" dirty="0"/>
          </a:p>
          <a:p>
            <a:pPr marL="285750" lvl="0" indent="-285750" eaLnBrk="0" fontAlgn="base" hangingPunct="0">
              <a:spcBef>
                <a:spcPct val="20000"/>
              </a:spcBef>
              <a:spcAft>
                <a:spcPct val="0"/>
              </a:spcAft>
            </a:pPr>
            <a:r>
              <a:rPr lang="en-GB" sz="2000" dirty="0"/>
              <a:t>The main drivers of the underlying position are:</a:t>
            </a:r>
          </a:p>
          <a:p>
            <a:pPr marL="285750" lvl="0" indent="-285750" eaLnBrk="0" fontAlgn="base" hangingPunct="0">
              <a:spcBef>
                <a:spcPct val="20000"/>
              </a:spcBef>
              <a:spcAft>
                <a:spcPct val="0"/>
              </a:spcAft>
            </a:pPr>
            <a:endParaRPr lang="en-GB" sz="2000" dirty="0"/>
          </a:p>
          <a:p>
            <a:pPr marL="859605" lvl="2" indent="-285750" eaLnBrk="0" hangingPunct="0">
              <a:spcBef>
                <a:spcPct val="20000"/>
              </a:spcBef>
            </a:pPr>
            <a:r>
              <a:rPr lang="en-GB" dirty="0"/>
              <a:t>Deficit Support funding – (£14.2m)</a:t>
            </a:r>
          </a:p>
          <a:p>
            <a:pPr marL="859605" lvl="2" indent="-285750" eaLnBrk="0" hangingPunct="0">
              <a:spcBef>
                <a:spcPct val="20000"/>
              </a:spcBef>
            </a:pPr>
            <a:r>
              <a:rPr lang="en-GB" dirty="0"/>
              <a:t>Non recurrent savings delivery – (£20.5m)</a:t>
            </a:r>
          </a:p>
          <a:p>
            <a:pPr marL="859605" lvl="2" indent="-285750" eaLnBrk="0" hangingPunct="0">
              <a:spcBef>
                <a:spcPct val="20000"/>
              </a:spcBef>
            </a:pPr>
            <a:r>
              <a:rPr lang="en-GB" dirty="0"/>
              <a:t>Non recurrent funding support – (£25.6m)</a:t>
            </a:r>
          </a:p>
          <a:p>
            <a:pPr marL="859605" lvl="2" indent="-285750" eaLnBrk="0" hangingPunct="0">
              <a:spcBef>
                <a:spcPct val="20000"/>
              </a:spcBef>
            </a:pPr>
            <a:r>
              <a:rPr lang="en-GB" dirty="0"/>
              <a:t>FYE of 2025/26 savings delivery - £22.4m</a:t>
            </a:r>
          </a:p>
          <a:p>
            <a:pPr marL="859605" lvl="2" indent="-285750" eaLnBrk="0" hangingPunct="0">
              <a:spcBef>
                <a:spcPct val="20000"/>
              </a:spcBef>
            </a:pPr>
            <a:r>
              <a:rPr lang="en-GB" dirty="0"/>
              <a:t>NR Flexibility – (5.1m)</a:t>
            </a:r>
          </a:p>
        </p:txBody>
      </p:sp>
    </p:spTree>
    <p:extLst>
      <p:ext uri="{BB962C8B-B14F-4D97-AF65-F5344CB8AC3E}">
        <p14:creationId xmlns:p14="http://schemas.microsoft.com/office/powerpoint/2010/main" val="3391456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236D-C24F-B63D-83C9-82C8015AEA8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0301959B-1F72-F7D6-FCC0-4ED13793D969}"/>
              </a:ext>
            </a:extLst>
          </p:cNvPr>
          <p:cNvSpPr/>
          <p:nvPr/>
        </p:nvSpPr>
        <p:spPr>
          <a:xfrm rot="10800000">
            <a:off x="0" y="-1"/>
            <a:ext cx="12192000" cy="5946167"/>
          </a:xfrm>
          <a:custGeom>
            <a:avLst/>
            <a:gdLst>
              <a:gd name="connsiteX0" fmla="*/ 8938989 w 12192000"/>
              <a:gd name="connsiteY0" fmla="*/ 46 h 2432036"/>
              <a:gd name="connsiteX1" fmla="*/ 12192000 w 12192000"/>
              <a:gd name="connsiteY1" fmla="*/ 435923 h 2432036"/>
              <a:gd name="connsiteX2" fmla="*/ 12192000 w 12192000"/>
              <a:gd name="connsiteY2" fmla="*/ 2432036 h 2432036"/>
              <a:gd name="connsiteX3" fmla="*/ 0 w 12192000"/>
              <a:gd name="connsiteY3" fmla="*/ 2432036 h 2432036"/>
              <a:gd name="connsiteX4" fmla="*/ 0 w 12192000"/>
              <a:gd name="connsiteY4" fmla="*/ 1513730 h 2432036"/>
              <a:gd name="connsiteX5" fmla="*/ 8938989 w 12192000"/>
              <a:gd name="connsiteY5" fmla="*/ 46 h 24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32036">
                <a:moveTo>
                  <a:pt x="8938989" y="46"/>
                </a:moveTo>
                <a:cubicBezTo>
                  <a:pt x="9816703" y="2773"/>
                  <a:pt x="10858500" y="125699"/>
                  <a:pt x="12192000" y="435923"/>
                </a:cubicBezTo>
                <a:lnTo>
                  <a:pt x="12192000" y="2432036"/>
                </a:lnTo>
                <a:lnTo>
                  <a:pt x="0" y="2432036"/>
                </a:lnTo>
                <a:lnTo>
                  <a:pt x="0" y="1513730"/>
                </a:lnTo>
                <a:cubicBezTo>
                  <a:pt x="4762500" y="1513730"/>
                  <a:pt x="5804297" y="-9692"/>
                  <a:pt x="8938989" y="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7E7046D-71EB-B180-1D32-8942F3394DFB}"/>
              </a:ext>
            </a:extLst>
          </p:cNvPr>
          <p:cNvSpPr>
            <a:spLocks noGrp="1"/>
          </p:cNvSpPr>
          <p:nvPr>
            <p:ph type="title"/>
          </p:nvPr>
        </p:nvSpPr>
        <p:spPr>
          <a:xfrm>
            <a:off x="756007" y="895779"/>
            <a:ext cx="8079769" cy="2397838"/>
          </a:xfrm>
        </p:spPr>
        <p:txBody>
          <a:bodyPr>
            <a:noAutofit/>
          </a:bodyPr>
          <a:lstStyle/>
          <a:p>
            <a:r>
              <a:rPr lang="en-GB" sz="4000" b="1" dirty="0">
                <a:solidFill>
                  <a:srgbClr val="005EB8"/>
                </a:solidFill>
                <a:cs typeface="Arial" panose="020B0604020202020204" pitchFamily="34" charset="0"/>
              </a:rPr>
              <a:t>Northern Lincolnshire and Goole NHS Foundation Trust – Financial Performance Review 2024/25</a:t>
            </a:r>
          </a:p>
        </p:txBody>
      </p:sp>
      <p:sp>
        <p:nvSpPr>
          <p:cNvPr id="3" name="Content Placeholder 2">
            <a:extLst>
              <a:ext uri="{FF2B5EF4-FFF2-40B4-BE49-F238E27FC236}">
                <a16:creationId xmlns:a16="http://schemas.microsoft.com/office/drawing/2014/main" id="{4315857B-74ED-D6F0-6F73-1E6D66D14761}"/>
              </a:ext>
            </a:extLst>
          </p:cNvPr>
          <p:cNvSpPr>
            <a:spLocks noGrp="1"/>
          </p:cNvSpPr>
          <p:nvPr>
            <p:ph idx="1"/>
          </p:nvPr>
        </p:nvSpPr>
        <p:spPr>
          <a:xfrm>
            <a:off x="756006" y="3781586"/>
            <a:ext cx="5339993" cy="893156"/>
          </a:xfrm>
        </p:spPr>
        <p:txBody>
          <a:bodyPr>
            <a:noAutofit/>
          </a:bodyPr>
          <a:lstStyle/>
          <a:p>
            <a:pPr marL="0" indent="0">
              <a:lnSpc>
                <a:spcPct val="80000"/>
              </a:lnSpc>
              <a:spcBef>
                <a:spcPts val="0"/>
              </a:spcBef>
              <a:buNone/>
            </a:pPr>
            <a:r>
              <a:rPr lang="en-GB" b="1" dirty="0">
                <a:solidFill>
                  <a:srgbClr val="005EB8"/>
                </a:solidFill>
                <a:latin typeface="Arial" panose="020B0604020202020204" pitchFamily="34" charset="0"/>
                <a:cs typeface="Arial" panose="020B0604020202020204" pitchFamily="34" charset="0"/>
              </a:rPr>
              <a:t>Emma </a:t>
            </a:r>
            <a:r>
              <a:rPr lang="en-GB" b="1" dirty="0" err="1">
                <a:solidFill>
                  <a:srgbClr val="005EB8"/>
                </a:solidFill>
                <a:latin typeface="Arial" panose="020B0604020202020204" pitchFamily="34" charset="0"/>
                <a:cs typeface="Arial" panose="020B0604020202020204" pitchFamily="34" charset="0"/>
              </a:rPr>
              <a:t>Sayner</a:t>
            </a:r>
            <a:endParaRPr lang="en-GB" b="1" dirty="0">
              <a:solidFill>
                <a:srgbClr val="005EB8"/>
              </a:solidFill>
              <a:latin typeface="Arial" panose="020B0604020202020204" pitchFamily="34" charset="0"/>
              <a:cs typeface="Arial" panose="020B0604020202020204" pitchFamily="34" charset="0"/>
            </a:endParaRPr>
          </a:p>
          <a:p>
            <a:pPr marL="0" indent="0">
              <a:lnSpc>
                <a:spcPct val="110000"/>
              </a:lnSpc>
              <a:spcBef>
                <a:spcPts val="0"/>
              </a:spcBef>
              <a:buNone/>
            </a:pPr>
            <a:r>
              <a:rPr lang="en-GB" b="1" dirty="0">
                <a:solidFill>
                  <a:srgbClr val="005EB8"/>
                </a:solidFill>
                <a:latin typeface="Arial" panose="020B0604020202020204" pitchFamily="34" charset="0"/>
                <a:cs typeface="Arial" panose="020B0604020202020204" pitchFamily="34" charset="0"/>
              </a:rPr>
              <a:t>Group Chief Financial Officer</a:t>
            </a:r>
          </a:p>
        </p:txBody>
      </p:sp>
      <p:pic>
        <p:nvPicPr>
          <p:cNvPr id="11" name="Picture 10">
            <a:extLst>
              <a:ext uri="{FF2B5EF4-FFF2-40B4-BE49-F238E27FC236}">
                <a16:creationId xmlns:a16="http://schemas.microsoft.com/office/drawing/2014/main" id="{F5CE83AA-6A16-5126-A2E9-FCB882856C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6548" y="464817"/>
            <a:ext cx="2336079" cy="1182371"/>
          </a:xfrm>
          <a:prstGeom prst="rect">
            <a:avLst/>
          </a:prstGeom>
        </p:spPr>
      </p:pic>
    </p:spTree>
    <p:extLst>
      <p:ext uri="{BB962C8B-B14F-4D97-AF65-F5344CB8AC3E}">
        <p14:creationId xmlns:p14="http://schemas.microsoft.com/office/powerpoint/2010/main" val="616899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3ED43-4248-5801-B1A4-0136BF240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D991E1-A17E-1EEE-1572-290FFD980ED7}"/>
              </a:ext>
            </a:extLst>
          </p:cNvPr>
          <p:cNvSpPr>
            <a:spLocks noGrp="1"/>
          </p:cNvSpPr>
          <p:nvPr>
            <p:ph type="title"/>
          </p:nvPr>
        </p:nvSpPr>
        <p:spPr>
          <a:xfrm>
            <a:off x="691551" y="681038"/>
            <a:ext cx="9202947" cy="896993"/>
          </a:xfrm>
        </p:spPr>
        <p:txBody>
          <a:bodyPr>
            <a:noAutofit/>
          </a:bodyPr>
          <a:lstStyle/>
          <a:p>
            <a:r>
              <a:rPr lang="en-GB" sz="3600" dirty="0">
                <a:latin typeface="Arial" panose="020B0604020202020204" pitchFamily="34" charset="0"/>
                <a:cs typeface="Arial" panose="020B0604020202020204" pitchFamily="34" charset="0"/>
              </a:rPr>
              <a:t>Independent Auditor's report to the Council of Governors of Northern Lincolnshire and Goole NHS Foundation Trust</a:t>
            </a:r>
          </a:p>
        </p:txBody>
      </p:sp>
      <p:sp>
        <p:nvSpPr>
          <p:cNvPr id="3" name="Content Placeholder 2">
            <a:extLst>
              <a:ext uri="{FF2B5EF4-FFF2-40B4-BE49-F238E27FC236}">
                <a16:creationId xmlns:a16="http://schemas.microsoft.com/office/drawing/2014/main" id="{8E96D813-F34D-9B43-373F-F18645DA6934}"/>
              </a:ext>
            </a:extLst>
          </p:cNvPr>
          <p:cNvSpPr>
            <a:spLocks noGrp="1"/>
          </p:cNvSpPr>
          <p:nvPr>
            <p:ph idx="1"/>
          </p:nvPr>
        </p:nvSpPr>
        <p:spPr>
          <a:xfrm>
            <a:off x="838200" y="2397759"/>
            <a:ext cx="10619792" cy="4059025"/>
          </a:xfrm>
        </p:spPr>
        <p:txBody>
          <a:bodyPr>
            <a:normAutofit lnSpcReduction="10000"/>
          </a:bodyPr>
          <a:lstStyle/>
          <a:p>
            <a:pPr marL="0" indent="0">
              <a:buNone/>
            </a:pPr>
            <a:r>
              <a:rPr lang="en-GB" dirty="0"/>
              <a:t>“In our opinion, the financial statements:</a:t>
            </a:r>
          </a:p>
          <a:p>
            <a:endParaRPr lang="en-GB" dirty="0"/>
          </a:p>
          <a:p>
            <a:pPr marL="0" indent="0">
              <a:buNone/>
            </a:pPr>
            <a:r>
              <a:rPr lang="en-GB" dirty="0">
                <a:latin typeface="Arial" panose="020B0604020202020204" pitchFamily="34" charset="0"/>
                <a:cs typeface="Arial" panose="020B0604020202020204" pitchFamily="34" charset="0"/>
              </a:rPr>
              <a:t>…give a true and fair view of the financial position of Northern Lincolnshire and Goole NHS Foundation Trust as at 31 March 2025 and of its expenditure and income for the year then ended;</a:t>
            </a:r>
          </a:p>
          <a:p>
            <a:pPr marL="0" indent="0">
              <a:buNone/>
            </a:pPr>
            <a:r>
              <a:rPr lang="en-GB" dirty="0">
                <a:latin typeface="Arial" panose="020B0604020202020204" pitchFamily="34" charset="0"/>
                <a:cs typeface="Arial" panose="020B0604020202020204" pitchFamily="34" charset="0"/>
              </a:rPr>
              <a:t>…have been properly prepared in accordance with the Department of Health and Social Care Group Accounting Manual 2024-25; and</a:t>
            </a:r>
          </a:p>
          <a:p>
            <a:pPr marL="0" indent="0">
              <a:buNone/>
            </a:pPr>
            <a:r>
              <a:rPr lang="en-GB" dirty="0">
                <a:latin typeface="Arial" panose="020B0604020202020204" pitchFamily="34" charset="0"/>
                <a:cs typeface="Arial" panose="020B0604020202020204" pitchFamily="34" charset="0"/>
              </a:rPr>
              <a:t>…have been prepared in accordance with the National Health Service Act 2006.”</a:t>
            </a:r>
          </a:p>
          <a:p>
            <a:endParaRPr lang="en-GB" dirty="0"/>
          </a:p>
        </p:txBody>
      </p:sp>
    </p:spTree>
    <p:extLst>
      <p:ext uri="{BB962C8B-B14F-4D97-AF65-F5344CB8AC3E}">
        <p14:creationId xmlns:p14="http://schemas.microsoft.com/office/powerpoint/2010/main" val="1008673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067CE-A771-A5D9-95C6-4B21097D99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74C761-A1B2-F680-DB58-7680921F171D}"/>
              </a:ext>
            </a:extLst>
          </p:cNvPr>
          <p:cNvSpPr>
            <a:spLocks noGrp="1"/>
          </p:cNvSpPr>
          <p:nvPr>
            <p:ph type="title"/>
          </p:nvPr>
        </p:nvSpPr>
        <p:spPr>
          <a:xfrm>
            <a:off x="838200" y="1227918"/>
            <a:ext cx="10515600" cy="896993"/>
          </a:xfrm>
        </p:spPr>
        <p:txBody>
          <a:bodyPr>
            <a:normAutofit fontScale="90000"/>
          </a:bodyPr>
          <a:lstStyle/>
          <a:p>
            <a:r>
              <a:rPr lang="en-GB" altLang="en-US" dirty="0"/>
              <a:t>The Trust achieved its control total in 2024/25, which was to deliver a breakeven position or better:</a:t>
            </a:r>
            <a:br>
              <a:rPr lang="en-GB" altLang="en-US" dirty="0"/>
            </a:br>
            <a:endParaRPr lang="en-GB" dirty="0"/>
          </a:p>
        </p:txBody>
      </p:sp>
      <p:graphicFrame>
        <p:nvGraphicFramePr>
          <p:cNvPr id="12" name="Content Placeholder 11">
            <a:extLst>
              <a:ext uri="{FF2B5EF4-FFF2-40B4-BE49-F238E27FC236}">
                <a16:creationId xmlns:a16="http://schemas.microsoft.com/office/drawing/2014/main" id="{DB53F6DE-5484-5711-3B04-D8D57C23D49C}"/>
              </a:ext>
            </a:extLst>
          </p:cNvPr>
          <p:cNvGraphicFramePr>
            <a:graphicFrameLocks noGrp="1"/>
          </p:cNvGraphicFramePr>
          <p:nvPr>
            <p:ph idx="1"/>
          </p:nvPr>
        </p:nvGraphicFramePr>
        <p:xfrm>
          <a:off x="950167" y="2667712"/>
          <a:ext cx="7913914" cy="2595880"/>
        </p:xfrm>
        <a:graphic>
          <a:graphicData uri="http://schemas.openxmlformats.org/drawingml/2006/table">
            <a:tbl>
              <a:tblPr firstRow="1" bandRow="1">
                <a:tableStyleId>{2D5ABB26-0587-4C30-8999-92F81FD0307C}</a:tableStyleId>
              </a:tblPr>
              <a:tblGrid>
                <a:gridCol w="6290388">
                  <a:extLst>
                    <a:ext uri="{9D8B030D-6E8A-4147-A177-3AD203B41FA5}">
                      <a16:colId xmlns:a16="http://schemas.microsoft.com/office/drawing/2014/main" val="3659178149"/>
                    </a:ext>
                  </a:extLst>
                </a:gridCol>
                <a:gridCol w="1623526">
                  <a:extLst>
                    <a:ext uri="{9D8B030D-6E8A-4147-A177-3AD203B41FA5}">
                      <a16:colId xmlns:a16="http://schemas.microsoft.com/office/drawing/2014/main" val="2511376917"/>
                    </a:ext>
                  </a:extLst>
                </a:gridCol>
              </a:tblGrid>
              <a:tr h="370840">
                <a:tc>
                  <a:txBody>
                    <a:bodyPr/>
                    <a:lstStyle/>
                    <a:p>
                      <a:endParaRPr lang="en-GB" dirty="0"/>
                    </a:p>
                  </a:txBody>
                  <a:tcPr>
                    <a:solidFill>
                      <a:schemeClr val="bg1"/>
                    </a:solidFill>
                  </a:tcPr>
                </a:tc>
                <a:tc>
                  <a:txBody>
                    <a:bodyPr/>
                    <a:lstStyle/>
                    <a:p>
                      <a:pPr lvl="1" algn="r"/>
                      <a:r>
                        <a:rPr lang="en-GB" dirty="0"/>
                        <a:t>£’000s</a:t>
                      </a:r>
                    </a:p>
                  </a:txBody>
                  <a:tcPr>
                    <a:solidFill>
                      <a:schemeClr val="bg1"/>
                    </a:solidFill>
                  </a:tcPr>
                </a:tc>
                <a:extLst>
                  <a:ext uri="{0D108BD9-81ED-4DB2-BD59-A6C34878D82A}">
                    <a16:rowId xmlns:a16="http://schemas.microsoft.com/office/drawing/2014/main" val="4006592980"/>
                  </a:ext>
                </a:extLst>
              </a:tr>
              <a:tr h="370840">
                <a:tc>
                  <a:txBody>
                    <a:bodyPr/>
                    <a:lstStyle/>
                    <a:p>
                      <a:r>
                        <a:rPr lang="en-GB" b="1" dirty="0"/>
                        <a:t>Deficit as per accounts</a:t>
                      </a:r>
                    </a:p>
                  </a:txBody>
                  <a:tcPr>
                    <a:solidFill>
                      <a:schemeClr val="bg1"/>
                    </a:solidFill>
                  </a:tcPr>
                </a:tc>
                <a:tc>
                  <a:txBody>
                    <a:bodyPr/>
                    <a:lstStyle/>
                    <a:p>
                      <a:pPr lvl="0" algn="r"/>
                      <a:r>
                        <a:rPr lang="en-GB" b="1" dirty="0">
                          <a:solidFill>
                            <a:srgbClr val="FF0000"/>
                          </a:solidFill>
                        </a:rPr>
                        <a:t>(13,471)</a:t>
                      </a:r>
                    </a:p>
                  </a:txBody>
                  <a:tcPr>
                    <a:solidFill>
                      <a:schemeClr val="bg1"/>
                    </a:solidFill>
                  </a:tcPr>
                </a:tc>
                <a:extLst>
                  <a:ext uri="{0D108BD9-81ED-4DB2-BD59-A6C34878D82A}">
                    <a16:rowId xmlns:a16="http://schemas.microsoft.com/office/drawing/2014/main" val="3036425552"/>
                  </a:ext>
                </a:extLst>
              </a:tr>
              <a:tr h="370840">
                <a:tc>
                  <a:txBody>
                    <a:bodyPr/>
                    <a:lstStyle/>
                    <a:p>
                      <a:r>
                        <a:rPr lang="en-GB" dirty="0"/>
                        <a:t>Remove impairments</a:t>
                      </a:r>
                    </a:p>
                  </a:txBody>
                  <a:tcPr>
                    <a:solidFill>
                      <a:schemeClr val="bg1"/>
                    </a:solidFill>
                  </a:tcPr>
                </a:tc>
                <a:tc>
                  <a:txBody>
                    <a:bodyPr/>
                    <a:lstStyle/>
                    <a:p>
                      <a:pPr lvl="1" algn="r"/>
                      <a:r>
                        <a:rPr lang="en-GB" dirty="0"/>
                        <a:t>15,545</a:t>
                      </a:r>
                    </a:p>
                  </a:txBody>
                  <a:tcPr>
                    <a:solidFill>
                      <a:schemeClr val="bg1"/>
                    </a:solidFill>
                  </a:tcPr>
                </a:tc>
                <a:extLst>
                  <a:ext uri="{0D108BD9-81ED-4DB2-BD59-A6C34878D82A}">
                    <a16:rowId xmlns:a16="http://schemas.microsoft.com/office/drawing/2014/main" val="2682641099"/>
                  </a:ext>
                </a:extLst>
              </a:tr>
              <a:tr h="370840">
                <a:tc>
                  <a:txBody>
                    <a:bodyPr/>
                    <a:lstStyle/>
                    <a:p>
                      <a:r>
                        <a:rPr lang="en-GB" dirty="0"/>
                        <a:t>Remove grants and donation impact</a:t>
                      </a:r>
                    </a:p>
                  </a:txBody>
                  <a:tcPr>
                    <a:solidFill>
                      <a:schemeClr val="bg1"/>
                    </a:solidFill>
                  </a:tcPr>
                </a:tc>
                <a:tc>
                  <a:txBody>
                    <a:bodyPr/>
                    <a:lstStyle/>
                    <a:p>
                      <a:pPr lvl="1" algn="r"/>
                      <a:r>
                        <a:rPr lang="en-GB" dirty="0">
                          <a:solidFill>
                            <a:srgbClr val="FF0000"/>
                          </a:solidFill>
                        </a:rPr>
                        <a:t>(2,073)</a:t>
                      </a:r>
                    </a:p>
                  </a:txBody>
                  <a:tcPr>
                    <a:solidFill>
                      <a:schemeClr val="bg1"/>
                    </a:solidFill>
                  </a:tcPr>
                </a:tc>
                <a:extLst>
                  <a:ext uri="{0D108BD9-81ED-4DB2-BD59-A6C34878D82A}">
                    <a16:rowId xmlns:a16="http://schemas.microsoft.com/office/drawing/2014/main" val="2285039427"/>
                  </a:ext>
                </a:extLst>
              </a:tr>
              <a:tr h="370840">
                <a:tc>
                  <a:txBody>
                    <a:bodyPr/>
                    <a:lstStyle/>
                    <a:p>
                      <a:r>
                        <a:rPr lang="en-GB" b="1" dirty="0"/>
                        <a:t>Adjusted Financial Position surplus / (deficit)</a:t>
                      </a:r>
                    </a:p>
                  </a:txBody>
                  <a:tcPr>
                    <a:solidFill>
                      <a:schemeClr val="bg1"/>
                    </a:solidFill>
                  </a:tcPr>
                </a:tc>
                <a:tc>
                  <a:txBody>
                    <a:bodyPr/>
                    <a:lstStyle/>
                    <a:p>
                      <a:pPr lvl="1" algn="r"/>
                      <a:r>
                        <a:rPr lang="en-GB" b="1" dirty="0"/>
                        <a:t>1</a:t>
                      </a:r>
                    </a:p>
                  </a:txBody>
                  <a:tcPr>
                    <a:solidFill>
                      <a:schemeClr val="bg1"/>
                    </a:solidFill>
                  </a:tcPr>
                </a:tc>
                <a:extLst>
                  <a:ext uri="{0D108BD9-81ED-4DB2-BD59-A6C34878D82A}">
                    <a16:rowId xmlns:a16="http://schemas.microsoft.com/office/drawing/2014/main" val="916384160"/>
                  </a:ext>
                </a:extLst>
              </a:tr>
              <a:tr h="370840">
                <a:tc>
                  <a:txBody>
                    <a:bodyPr/>
                    <a:lstStyle/>
                    <a:p>
                      <a:r>
                        <a:rPr lang="en-GB" dirty="0"/>
                        <a:t>Control Total</a:t>
                      </a:r>
                    </a:p>
                  </a:txBody>
                  <a:tcPr>
                    <a:solidFill>
                      <a:schemeClr val="bg1"/>
                    </a:solidFill>
                  </a:tcPr>
                </a:tc>
                <a:tc>
                  <a:txBody>
                    <a:bodyPr/>
                    <a:lstStyle/>
                    <a:p>
                      <a:pPr algn="r"/>
                      <a:r>
                        <a:rPr lang="en-GB" dirty="0"/>
                        <a:t>0</a:t>
                      </a:r>
                    </a:p>
                  </a:txBody>
                  <a:tcPr>
                    <a:solidFill>
                      <a:schemeClr val="bg1"/>
                    </a:solidFill>
                  </a:tcPr>
                </a:tc>
                <a:extLst>
                  <a:ext uri="{0D108BD9-81ED-4DB2-BD59-A6C34878D82A}">
                    <a16:rowId xmlns:a16="http://schemas.microsoft.com/office/drawing/2014/main" val="898394192"/>
                  </a:ext>
                </a:extLst>
              </a:tr>
              <a:tr h="370840">
                <a:tc>
                  <a:txBody>
                    <a:bodyPr/>
                    <a:lstStyle/>
                    <a:p>
                      <a:r>
                        <a:rPr lang="en-GB" b="1" dirty="0"/>
                        <a:t>Improvement on control total</a:t>
                      </a:r>
                    </a:p>
                  </a:txBody>
                  <a:tcPr>
                    <a:solidFill>
                      <a:schemeClr val="bg1"/>
                    </a:solidFill>
                  </a:tcPr>
                </a:tc>
                <a:tc>
                  <a:txBody>
                    <a:bodyPr/>
                    <a:lstStyle/>
                    <a:p>
                      <a:pPr algn="r"/>
                      <a:r>
                        <a:rPr lang="en-GB" b="1" dirty="0"/>
                        <a:t>1</a:t>
                      </a:r>
                    </a:p>
                  </a:txBody>
                  <a:tcPr>
                    <a:solidFill>
                      <a:schemeClr val="bg1"/>
                    </a:solidFill>
                  </a:tcPr>
                </a:tc>
                <a:extLst>
                  <a:ext uri="{0D108BD9-81ED-4DB2-BD59-A6C34878D82A}">
                    <a16:rowId xmlns:a16="http://schemas.microsoft.com/office/drawing/2014/main" val="3521904552"/>
                  </a:ext>
                </a:extLst>
              </a:tr>
            </a:tbl>
          </a:graphicData>
        </a:graphic>
      </p:graphicFrame>
    </p:spTree>
    <p:extLst>
      <p:ext uri="{BB962C8B-B14F-4D97-AF65-F5344CB8AC3E}">
        <p14:creationId xmlns:p14="http://schemas.microsoft.com/office/powerpoint/2010/main" val="3831278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reeform 3">
            <a:extLst>
              <a:ext uri="{FF2B5EF4-FFF2-40B4-BE49-F238E27FC236}">
                <a16:creationId xmlns:a16="http://schemas.microsoft.com/office/drawing/2014/main" id="{620BB344-084F-0D90-9395-B766E848FCD0}"/>
              </a:ext>
            </a:extLst>
          </p:cNvPr>
          <p:cNvSpPr>
            <a:spLocks/>
          </p:cNvSpPr>
          <p:nvPr/>
        </p:nvSpPr>
        <p:spPr bwMode="auto">
          <a:xfrm>
            <a:off x="0" y="0"/>
            <a:ext cx="12192000" cy="1252538"/>
          </a:xfrm>
          <a:custGeom>
            <a:avLst/>
            <a:gdLst>
              <a:gd name="T0" fmla="*/ 6095998 w 12192000"/>
              <a:gd name="T1" fmla="*/ 0 h 3804674"/>
              <a:gd name="T2" fmla="*/ 12191996 w 12192000"/>
              <a:gd name="T3" fmla="*/ 797 h 3804674"/>
              <a:gd name="T4" fmla="*/ 6095998 w 12192000"/>
              <a:gd name="T5" fmla="*/ 1595 h 3804674"/>
              <a:gd name="T6" fmla="*/ 0 w 12192000"/>
              <a:gd name="T7" fmla="*/ 797 h 3804674"/>
              <a:gd name="T8" fmla="*/ 0 w 12192000"/>
              <a:gd name="T9" fmla="*/ 0 h 3804674"/>
              <a:gd name="T10" fmla="*/ 12191996 w 12192000"/>
              <a:gd name="T11" fmla="*/ 0 h 3804674"/>
              <a:gd name="T12" fmla="*/ 12191996 w 12192000"/>
              <a:gd name="T13" fmla="*/ 738 h 3804674"/>
              <a:gd name="T14" fmla="*/ 12191996 w 12192000"/>
              <a:gd name="T15" fmla="*/ 771 h 3804674"/>
              <a:gd name="T16" fmla="*/ 12191996 w 12192000"/>
              <a:gd name="T17" fmla="*/ 1189 h 3804674"/>
              <a:gd name="T18" fmla="*/ 11761842 w 12192000"/>
              <a:gd name="T19" fmla="*/ 1180 h 3804674"/>
              <a:gd name="T20" fmla="*/ 3116260 w 12192000"/>
              <a:gd name="T21" fmla="*/ 1586 h 3804674"/>
              <a:gd name="T22" fmla="*/ 356325 w 12192000"/>
              <a:gd name="T23" fmla="*/ 1373 h 3804674"/>
              <a:gd name="T24" fmla="*/ 0 w 12192000"/>
              <a:gd name="T25" fmla="*/ 1330 h 3804674"/>
              <a:gd name="T26" fmla="*/ 0 w 12192000"/>
              <a:gd name="T27" fmla="*/ 771 h 3804674"/>
              <a:gd name="T28" fmla="*/ 0 w 12192000"/>
              <a:gd name="T29" fmla="*/ 738 h 3804674"/>
              <a:gd name="T30" fmla="*/ 17694720 60000 65536"/>
              <a:gd name="T31" fmla="*/ 0 60000 65536"/>
              <a:gd name="T32" fmla="*/ 5898240 60000 65536"/>
              <a:gd name="T33" fmla="*/ 1179648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92000"/>
              <a:gd name="T46" fmla="*/ 0 h 3804674"/>
              <a:gd name="T47" fmla="*/ 12192000 w 12192000"/>
              <a:gd name="T48" fmla="*/ 3804674 h 38046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92000" h="3804674">
                <a:moveTo>
                  <a:pt x="0" y="0"/>
                </a:moveTo>
                <a:lnTo>
                  <a:pt x="12192000" y="0"/>
                </a:lnTo>
                <a:lnTo>
                  <a:pt x="12192000" y="1761354"/>
                </a:lnTo>
                <a:lnTo>
                  <a:pt x="12192000" y="1839074"/>
                </a:lnTo>
                <a:lnTo>
                  <a:pt x="12192000" y="2837092"/>
                </a:lnTo>
                <a:lnTo>
                  <a:pt x="11761846" y="2813869"/>
                </a:lnTo>
                <a:cubicBezTo>
                  <a:pt x="7338856" y="2620761"/>
                  <a:pt x="6168518" y="3988690"/>
                  <a:pt x="3116261" y="3783667"/>
                </a:cubicBezTo>
                <a:cubicBezTo>
                  <a:pt x="2344335" y="3731815"/>
                  <a:pt x="1452042" y="3579359"/>
                  <a:pt x="356325" y="3275602"/>
                </a:cubicBezTo>
                <a:lnTo>
                  <a:pt x="0" y="3172468"/>
                </a:lnTo>
                <a:lnTo>
                  <a:pt x="0" y="1839074"/>
                </a:lnTo>
                <a:lnTo>
                  <a:pt x="0" y="1761354"/>
                </a:lnTo>
                <a:lnTo>
                  <a:pt x="0" y="0"/>
                </a:lnTo>
                <a:close/>
              </a:path>
            </a:pathLst>
          </a:custGeom>
          <a:solidFill>
            <a:srgbClr val="005EB8"/>
          </a:solidFill>
          <a:ln w="12701" cap="flat">
            <a:solidFill>
              <a:srgbClr val="004386"/>
            </a:solidFill>
            <a:prstDash val="solid"/>
            <a:miter lim="800000"/>
            <a:headEnd/>
            <a:tailEnd/>
          </a:ln>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2531" name="Title 1">
            <a:extLst>
              <a:ext uri="{FF2B5EF4-FFF2-40B4-BE49-F238E27FC236}">
                <a16:creationId xmlns:a16="http://schemas.microsoft.com/office/drawing/2014/main" id="{7C6D2E3D-F3A4-5559-FD5E-CC2F6D511578}"/>
              </a:ext>
            </a:extLst>
          </p:cNvPr>
          <p:cNvSpPr txBox="1">
            <a:spLocks noGrp="1" noChangeArrowheads="1"/>
          </p:cNvSpPr>
          <p:nvPr>
            <p:ph type="title"/>
          </p:nvPr>
        </p:nvSpPr>
        <p:spPr>
          <a:xfrm>
            <a:off x="555625" y="141288"/>
            <a:ext cx="11166475" cy="855662"/>
          </a:xfrm>
        </p:spPr>
        <p:txBody>
          <a:bodyPr/>
          <a:lstStyle/>
          <a:p>
            <a:pPr eaLnBrk="1" hangingPunct="1"/>
            <a:r>
              <a:rPr altLang="en-US" sz="3600" b="1">
                <a:solidFill>
                  <a:srgbClr val="FFFFFF"/>
                </a:solidFill>
                <a:latin typeface="Arial" panose="020B0604020202020204" pitchFamily="34" charset="0"/>
                <a:cs typeface="Arial" panose="020B0604020202020204" pitchFamily="34" charset="0"/>
              </a:rPr>
              <a:t>A timeline of Recent and Current National Events</a:t>
            </a:r>
          </a:p>
        </p:txBody>
      </p:sp>
      <p:graphicFrame>
        <p:nvGraphicFramePr>
          <p:cNvPr id="4" name="Diagram 3">
            <a:extLst>
              <a:ext uri="{FF2B5EF4-FFF2-40B4-BE49-F238E27FC236}">
                <a16:creationId xmlns:a16="http://schemas.microsoft.com/office/drawing/2014/main" id="{09305BED-0CAA-28A1-0D04-A79835F3ADF4}"/>
              </a:ext>
            </a:extLst>
          </p:cNvPr>
          <p:cNvGraphicFramePr/>
          <p:nvPr>
            <p:extLst>
              <p:ext uri="{D42A27DB-BD31-4B8C-83A1-F6EECF244321}">
                <p14:modId xmlns:p14="http://schemas.microsoft.com/office/powerpoint/2010/main" val="3137354356"/>
              </p:ext>
            </p:extLst>
          </p:nvPr>
        </p:nvGraphicFramePr>
        <p:xfrm>
          <a:off x="104774" y="666750"/>
          <a:ext cx="12068175" cy="6049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C9A16-9BD3-C87D-F747-F01F62BDE2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663E21-2A20-5E6B-5928-E2A8CA157C6F}"/>
              </a:ext>
            </a:extLst>
          </p:cNvPr>
          <p:cNvSpPr>
            <a:spLocks noGrp="1"/>
          </p:cNvSpPr>
          <p:nvPr>
            <p:ph type="title"/>
          </p:nvPr>
        </p:nvSpPr>
        <p:spPr>
          <a:xfrm>
            <a:off x="427653" y="537453"/>
            <a:ext cx="10515600" cy="896993"/>
          </a:xfrm>
        </p:spPr>
        <p:txBody>
          <a:bodyPr>
            <a:normAutofit/>
          </a:bodyPr>
          <a:lstStyle/>
          <a:p>
            <a:r>
              <a:rPr lang="en-GB" altLang="en-US" sz="3600" dirty="0"/>
              <a:t>WHERE OUR MONEY CAME FROM</a:t>
            </a:r>
            <a:endParaRPr lang="en-GB" sz="3600" dirty="0"/>
          </a:p>
        </p:txBody>
      </p:sp>
      <p:sp>
        <p:nvSpPr>
          <p:cNvPr id="5" name="TextBox 4">
            <a:extLst>
              <a:ext uri="{FF2B5EF4-FFF2-40B4-BE49-F238E27FC236}">
                <a16:creationId xmlns:a16="http://schemas.microsoft.com/office/drawing/2014/main" id="{21C21D41-05E2-D502-F8AF-161CC1E69CFC}"/>
              </a:ext>
            </a:extLst>
          </p:cNvPr>
          <p:cNvSpPr txBox="1"/>
          <p:nvPr/>
        </p:nvSpPr>
        <p:spPr>
          <a:xfrm>
            <a:off x="1922106" y="1761018"/>
            <a:ext cx="7476370" cy="400110"/>
          </a:xfrm>
          <a:prstGeom prst="rect">
            <a:avLst/>
          </a:prstGeom>
          <a:noFill/>
        </p:spPr>
        <p:txBody>
          <a:bodyPr wrap="square">
            <a:spAutoFit/>
          </a:bodyPr>
          <a:lstStyle/>
          <a:p>
            <a:pPr lvl="0" defTabSz="914400" fontAlgn="base">
              <a:spcBef>
                <a:spcPct val="0"/>
              </a:spcBef>
              <a:spcAft>
                <a:spcPct val="0"/>
              </a:spcAft>
            </a:pPr>
            <a:r>
              <a:rPr lang="en-GB" altLang="en-US" sz="2000" dirty="0">
                <a:solidFill>
                  <a:schemeClr val="bg1"/>
                </a:solidFill>
                <a:latin typeface="Arial" charset="0"/>
              </a:rPr>
              <a:t>Our operating income in 2024/25 was £615m, as shown below:</a:t>
            </a:r>
          </a:p>
        </p:txBody>
      </p:sp>
      <p:pic>
        <p:nvPicPr>
          <p:cNvPr id="7" name="Content Placeholder 6">
            <a:extLst>
              <a:ext uri="{FF2B5EF4-FFF2-40B4-BE49-F238E27FC236}">
                <a16:creationId xmlns:a16="http://schemas.microsoft.com/office/drawing/2014/main" id="{D6AE3115-0A55-9AB2-05BC-DDBC42F86DE6}"/>
              </a:ext>
            </a:extLst>
          </p:cNvPr>
          <p:cNvPicPr>
            <a:picLocks noGrp="1" noChangeAspect="1"/>
          </p:cNvPicPr>
          <p:nvPr>
            <p:ph idx="1"/>
          </p:nvPr>
        </p:nvPicPr>
        <p:blipFill>
          <a:blip r:embed="rId2"/>
          <a:stretch>
            <a:fillRect/>
          </a:stretch>
        </p:blipFill>
        <p:spPr>
          <a:xfrm>
            <a:off x="1555879" y="2540709"/>
            <a:ext cx="7842597" cy="3779838"/>
          </a:xfrm>
          <a:prstGeom prst="rect">
            <a:avLst/>
          </a:prstGeom>
        </p:spPr>
      </p:pic>
    </p:spTree>
    <p:extLst>
      <p:ext uri="{BB962C8B-B14F-4D97-AF65-F5344CB8AC3E}">
        <p14:creationId xmlns:p14="http://schemas.microsoft.com/office/powerpoint/2010/main" val="2628490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87274-3D7C-D2A6-6888-2300DBA08B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88145-04F3-A58B-4F90-A191282965E8}"/>
              </a:ext>
            </a:extLst>
          </p:cNvPr>
          <p:cNvSpPr>
            <a:spLocks noGrp="1"/>
          </p:cNvSpPr>
          <p:nvPr>
            <p:ph type="title"/>
          </p:nvPr>
        </p:nvSpPr>
        <p:spPr>
          <a:xfrm>
            <a:off x="427653" y="537453"/>
            <a:ext cx="10515600" cy="896993"/>
          </a:xfrm>
        </p:spPr>
        <p:txBody>
          <a:bodyPr>
            <a:normAutofit/>
          </a:bodyPr>
          <a:lstStyle/>
          <a:p>
            <a:r>
              <a:rPr lang="en-GB" altLang="en-US" sz="3600" dirty="0"/>
              <a:t>HOW WE SPENT OUR MONEY</a:t>
            </a:r>
            <a:endParaRPr lang="en-GB" sz="3600" dirty="0"/>
          </a:p>
        </p:txBody>
      </p:sp>
      <p:sp>
        <p:nvSpPr>
          <p:cNvPr id="5" name="TextBox 4">
            <a:extLst>
              <a:ext uri="{FF2B5EF4-FFF2-40B4-BE49-F238E27FC236}">
                <a16:creationId xmlns:a16="http://schemas.microsoft.com/office/drawing/2014/main" id="{4C782870-AA42-DCE4-E3FE-CF4BC7F8D707}"/>
              </a:ext>
            </a:extLst>
          </p:cNvPr>
          <p:cNvSpPr txBox="1"/>
          <p:nvPr/>
        </p:nvSpPr>
        <p:spPr>
          <a:xfrm>
            <a:off x="1248746" y="1434446"/>
            <a:ext cx="8268477" cy="400110"/>
          </a:xfrm>
          <a:prstGeom prst="rect">
            <a:avLst/>
          </a:prstGeom>
          <a:noFill/>
        </p:spPr>
        <p:txBody>
          <a:bodyPr wrap="square">
            <a:spAutoFit/>
          </a:bodyPr>
          <a:lstStyle/>
          <a:p>
            <a:pPr lvl="0" algn="ctr" fontAlgn="base">
              <a:spcBef>
                <a:spcPct val="0"/>
              </a:spcBef>
              <a:spcAft>
                <a:spcPct val="0"/>
              </a:spcAft>
            </a:pPr>
            <a:r>
              <a:rPr lang="en-GB" altLang="en-US" sz="2000" dirty="0">
                <a:solidFill>
                  <a:schemeClr val="bg1"/>
                </a:solidFill>
                <a:latin typeface="Arial" charset="0"/>
              </a:rPr>
              <a:t>Our operating expenditure in 2024/25 was £624m, as shown below:</a:t>
            </a:r>
          </a:p>
        </p:txBody>
      </p:sp>
      <p:pic>
        <p:nvPicPr>
          <p:cNvPr id="6" name="Content Placeholder 5">
            <a:extLst>
              <a:ext uri="{FF2B5EF4-FFF2-40B4-BE49-F238E27FC236}">
                <a16:creationId xmlns:a16="http://schemas.microsoft.com/office/drawing/2014/main" id="{C916E509-9C79-4422-1D05-3A6EA641A9F5}"/>
              </a:ext>
            </a:extLst>
          </p:cNvPr>
          <p:cNvPicPr>
            <a:picLocks noGrp="1" noChangeAspect="1"/>
          </p:cNvPicPr>
          <p:nvPr>
            <p:ph idx="1"/>
          </p:nvPr>
        </p:nvPicPr>
        <p:blipFill>
          <a:blip r:embed="rId2"/>
          <a:stretch>
            <a:fillRect/>
          </a:stretch>
        </p:blipFill>
        <p:spPr>
          <a:xfrm>
            <a:off x="1747565" y="2050851"/>
            <a:ext cx="7135178" cy="4544192"/>
          </a:xfrm>
          <a:prstGeom prst="rect">
            <a:avLst/>
          </a:prstGeom>
        </p:spPr>
      </p:pic>
    </p:spTree>
    <p:extLst>
      <p:ext uri="{BB962C8B-B14F-4D97-AF65-F5344CB8AC3E}">
        <p14:creationId xmlns:p14="http://schemas.microsoft.com/office/powerpoint/2010/main" val="3874416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13622-3D4F-D9A5-7C72-E40407F677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70DBC4-EA4B-108A-8DDC-ADC3BA655EFA}"/>
              </a:ext>
            </a:extLst>
          </p:cNvPr>
          <p:cNvSpPr>
            <a:spLocks noGrp="1"/>
          </p:cNvSpPr>
          <p:nvPr>
            <p:ph type="title"/>
          </p:nvPr>
        </p:nvSpPr>
        <p:spPr>
          <a:xfrm>
            <a:off x="838200" y="515878"/>
            <a:ext cx="10515600" cy="896993"/>
          </a:xfrm>
        </p:spPr>
        <p:txBody>
          <a:bodyPr>
            <a:normAutofit/>
          </a:bodyPr>
          <a:lstStyle/>
          <a:p>
            <a:r>
              <a:rPr lang="en-GB" altLang="en-US" sz="3600" dirty="0"/>
              <a:t>INVESTMENT IN INFRASTRUCTURE</a:t>
            </a:r>
            <a:endParaRPr lang="en-GB" sz="3600" dirty="0"/>
          </a:p>
        </p:txBody>
      </p:sp>
      <p:pic>
        <p:nvPicPr>
          <p:cNvPr id="3" name="Picture 2">
            <a:extLst>
              <a:ext uri="{FF2B5EF4-FFF2-40B4-BE49-F238E27FC236}">
                <a16:creationId xmlns:a16="http://schemas.microsoft.com/office/drawing/2014/main" id="{85DB0019-3D18-C7E3-51D2-8DA8990BA348}"/>
              </a:ext>
            </a:extLst>
          </p:cNvPr>
          <p:cNvPicPr>
            <a:picLocks noChangeAspect="1"/>
          </p:cNvPicPr>
          <p:nvPr/>
        </p:nvPicPr>
        <p:blipFill>
          <a:blip r:embed="rId2"/>
          <a:stretch>
            <a:fillRect/>
          </a:stretch>
        </p:blipFill>
        <p:spPr>
          <a:xfrm>
            <a:off x="2875887" y="1936091"/>
            <a:ext cx="4182218" cy="4590686"/>
          </a:xfrm>
          <a:prstGeom prst="rect">
            <a:avLst/>
          </a:prstGeom>
          <a:solidFill>
            <a:schemeClr val="bg1"/>
          </a:solidFill>
        </p:spPr>
      </p:pic>
      <p:sp>
        <p:nvSpPr>
          <p:cNvPr id="6" name="TextBox 5">
            <a:extLst>
              <a:ext uri="{FF2B5EF4-FFF2-40B4-BE49-F238E27FC236}">
                <a16:creationId xmlns:a16="http://schemas.microsoft.com/office/drawing/2014/main" id="{F3A2961F-FA8B-DE77-AA7C-254F0D0D0CCC}"/>
              </a:ext>
            </a:extLst>
          </p:cNvPr>
          <p:cNvSpPr txBox="1"/>
          <p:nvPr/>
        </p:nvSpPr>
        <p:spPr>
          <a:xfrm>
            <a:off x="2875887" y="1412871"/>
            <a:ext cx="4182218" cy="523220"/>
          </a:xfrm>
          <a:prstGeom prst="rect">
            <a:avLst/>
          </a:prstGeom>
          <a:solidFill>
            <a:schemeClr val="bg1"/>
          </a:solidFill>
        </p:spPr>
        <p:txBody>
          <a:bodyPr wrap="square" rtlCol="0">
            <a:spAutoFit/>
          </a:bodyPr>
          <a:lstStyle/>
          <a:p>
            <a:r>
              <a:rPr lang="en-GB" sz="1400" dirty="0"/>
              <a:t>We invested £42.6m in property, plant and equipment</a:t>
            </a:r>
          </a:p>
        </p:txBody>
      </p:sp>
    </p:spTree>
    <p:extLst>
      <p:ext uri="{BB962C8B-B14F-4D97-AF65-F5344CB8AC3E}">
        <p14:creationId xmlns:p14="http://schemas.microsoft.com/office/powerpoint/2010/main" val="4039892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FE344-CD33-2BB2-1EB0-17B3A4DEF7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156A98-35E9-C437-BEC6-2FEAA9AA5809}"/>
              </a:ext>
            </a:extLst>
          </p:cNvPr>
          <p:cNvSpPr>
            <a:spLocks noGrp="1"/>
          </p:cNvSpPr>
          <p:nvPr>
            <p:ph type="title"/>
          </p:nvPr>
        </p:nvSpPr>
        <p:spPr>
          <a:xfrm>
            <a:off x="838200" y="681038"/>
            <a:ext cx="10515600" cy="896993"/>
          </a:xfrm>
        </p:spPr>
        <p:txBody>
          <a:bodyPr>
            <a:normAutofit/>
          </a:bodyPr>
          <a:lstStyle/>
          <a:p>
            <a:r>
              <a:rPr lang="en-GB" altLang="en-US" sz="3600" dirty="0"/>
              <a:t>BALANCE SHEET STRENGTH</a:t>
            </a:r>
            <a:endParaRPr lang="en-GB" sz="3600" dirty="0"/>
          </a:p>
        </p:txBody>
      </p:sp>
      <p:sp>
        <p:nvSpPr>
          <p:cNvPr id="3" name="Content Placeholder 2">
            <a:extLst>
              <a:ext uri="{FF2B5EF4-FFF2-40B4-BE49-F238E27FC236}">
                <a16:creationId xmlns:a16="http://schemas.microsoft.com/office/drawing/2014/main" id="{0BA9BD46-ADAA-5F51-566B-CCAA5564503D}"/>
              </a:ext>
            </a:extLst>
          </p:cNvPr>
          <p:cNvSpPr>
            <a:spLocks noGrp="1"/>
          </p:cNvSpPr>
          <p:nvPr>
            <p:ph idx="1"/>
          </p:nvPr>
        </p:nvSpPr>
        <p:spPr>
          <a:xfrm>
            <a:off x="466532" y="1865914"/>
            <a:ext cx="11280710" cy="4404257"/>
          </a:xfrm>
        </p:spPr>
        <p:txBody>
          <a:bodyPr/>
          <a:lstStyle/>
          <a:p>
            <a:pPr marL="0" indent="0">
              <a:buNone/>
            </a:pPr>
            <a:r>
              <a:rPr lang="en-GB" sz="2000" dirty="0"/>
              <a:t>In overall terms the main changes on the Trust’s Balance Sheet reflect the following:</a:t>
            </a:r>
          </a:p>
          <a:p>
            <a:endParaRPr lang="en-GB" sz="2000" dirty="0"/>
          </a:p>
          <a:p>
            <a:pPr marL="686977" lvl="1" indent="-400050">
              <a:buFont typeface="+mj-lt"/>
              <a:buAutoNum type="romanLcPeriod"/>
            </a:pPr>
            <a:r>
              <a:rPr lang="en-GB" sz="2000" dirty="0"/>
              <a:t>Non Current Assets increased by £6.5m – </a:t>
            </a:r>
            <a:r>
              <a:rPr lang="en-GB" sz="2000" dirty="0">
                <a:latin typeface="Arial" panose="020B0604020202020204" pitchFamily="34" charset="0"/>
                <a:cs typeface="Arial" panose="020B0604020202020204" pitchFamily="34" charset="0"/>
              </a:rPr>
              <a:t>as a result of the capital spend in year, less depreciation and impairments.</a:t>
            </a:r>
          </a:p>
          <a:p>
            <a:pPr marL="686977" lvl="1" indent="-400050">
              <a:buFont typeface="+mj-lt"/>
              <a:buAutoNum type="romanLcPeriod"/>
            </a:pPr>
            <a:r>
              <a:rPr lang="en-GB" sz="2000" dirty="0"/>
              <a:t>Cash and cash equivalents have decreased to £32.7m reflecting the in-year deficit.</a:t>
            </a:r>
          </a:p>
          <a:p>
            <a:pPr marL="686977" lvl="1" indent="-400050">
              <a:buFont typeface="+mj-lt"/>
              <a:buAutoNum type="romanLcPeriod"/>
            </a:pPr>
            <a:r>
              <a:rPr lang="en-GB" sz="2000" dirty="0">
                <a:latin typeface="Arial" panose="020B0604020202020204" pitchFamily="34" charset="0"/>
                <a:cs typeface="Arial" panose="020B0604020202020204" pitchFamily="34" charset="0"/>
              </a:rPr>
              <a:t>Borrowings – loans have reduced from £6.9m to £5.6m, which reflects the in-year payments on capital loans. Lease liabilities have reduced to £10.9m as a result of payments in year and remeasurements.</a:t>
            </a:r>
            <a:endParaRPr lang="en-GB" sz="2000" dirty="0"/>
          </a:p>
          <a:p>
            <a:pPr marL="686977" lvl="1" indent="-400050">
              <a:buFont typeface="+mj-lt"/>
              <a:buAutoNum type="romanLcPeriod"/>
            </a:pPr>
            <a:r>
              <a:rPr lang="en-GB" sz="2000" dirty="0">
                <a:latin typeface="Arial" panose="020B0604020202020204" pitchFamily="34" charset="0"/>
                <a:cs typeface="Arial" panose="020B0604020202020204" pitchFamily="34" charset="0"/>
              </a:rPr>
              <a:t>Performance against the Public Sector Payment Policy remained high during the year, the value of invoices paid for our Non NHS Suppliers was 95.8% and 93.9% for NHS Suppliers</a:t>
            </a:r>
            <a:r>
              <a:rPr lang="en-GB" sz="2000" dirty="0"/>
              <a:t>.</a:t>
            </a:r>
          </a:p>
          <a:p>
            <a:endParaRPr lang="en-GB" dirty="0"/>
          </a:p>
        </p:txBody>
      </p:sp>
    </p:spTree>
    <p:extLst>
      <p:ext uri="{BB962C8B-B14F-4D97-AF65-F5344CB8AC3E}">
        <p14:creationId xmlns:p14="http://schemas.microsoft.com/office/powerpoint/2010/main" val="1335957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651A9-55DC-7C93-8618-5BEF3C6EE48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F7A458C-28BC-0CB0-EE93-0015A31C0082}"/>
              </a:ext>
            </a:extLst>
          </p:cNvPr>
          <p:cNvSpPr>
            <a:spLocks noGrp="1"/>
          </p:cNvSpPr>
          <p:nvPr>
            <p:ph type="title"/>
          </p:nvPr>
        </p:nvSpPr>
        <p:spPr>
          <a:xfrm>
            <a:off x="754224" y="536964"/>
            <a:ext cx="10515600" cy="896938"/>
          </a:xfrm>
        </p:spPr>
        <p:txBody>
          <a:bodyPr>
            <a:normAutofit/>
          </a:bodyPr>
          <a:lstStyle/>
          <a:p>
            <a:r>
              <a:rPr lang="en-GB" sz="3600" kern="1200" dirty="0">
                <a:latin typeface="Arial"/>
                <a:cs typeface="+mj-cs"/>
              </a:rPr>
              <a:t>BORROWING POSITION 2024-25</a:t>
            </a:r>
            <a:endParaRPr lang="en-GB" sz="3600" dirty="0"/>
          </a:p>
        </p:txBody>
      </p:sp>
      <p:sp>
        <p:nvSpPr>
          <p:cNvPr id="3" name="Content Placeholder 2">
            <a:extLst>
              <a:ext uri="{FF2B5EF4-FFF2-40B4-BE49-F238E27FC236}">
                <a16:creationId xmlns:a16="http://schemas.microsoft.com/office/drawing/2014/main" id="{CCCC34AB-97D9-FC0F-F2DE-9351C8260142}"/>
              </a:ext>
            </a:extLst>
          </p:cNvPr>
          <p:cNvSpPr>
            <a:spLocks noGrp="1"/>
          </p:cNvSpPr>
          <p:nvPr>
            <p:ph idx="1"/>
          </p:nvPr>
        </p:nvSpPr>
        <p:spPr>
          <a:xfrm>
            <a:off x="838200" y="1660641"/>
            <a:ext cx="10515600" cy="3779203"/>
          </a:xfrm>
        </p:spPr>
        <p:txBody>
          <a:bodyPr/>
          <a:lstStyle/>
          <a:p>
            <a:pPr marL="0" indent="0">
              <a:buNone/>
            </a:pPr>
            <a:r>
              <a:rPr lang="en-GB" dirty="0">
                <a:latin typeface="Arial" panose="020B0604020202020204" pitchFamily="34" charset="0"/>
                <a:cs typeface="Arial" panose="020B0604020202020204" pitchFamily="34" charset="0"/>
              </a:rPr>
              <a:t>Capital loans outstanding at March 25 were £5.6m. </a:t>
            </a:r>
          </a:p>
          <a:p>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The details are below:</a:t>
            </a:r>
          </a:p>
          <a:p>
            <a:endParaRPr lang="en-GB" dirty="0"/>
          </a:p>
        </p:txBody>
      </p:sp>
      <p:pic>
        <p:nvPicPr>
          <p:cNvPr id="6" name="Picture 5">
            <a:extLst>
              <a:ext uri="{FF2B5EF4-FFF2-40B4-BE49-F238E27FC236}">
                <a16:creationId xmlns:a16="http://schemas.microsoft.com/office/drawing/2014/main" id="{BB29AF6C-7645-2ADA-556A-7952E780129E}"/>
              </a:ext>
            </a:extLst>
          </p:cNvPr>
          <p:cNvPicPr>
            <a:picLocks noChangeAspect="1"/>
          </p:cNvPicPr>
          <p:nvPr/>
        </p:nvPicPr>
        <p:blipFill>
          <a:blip r:embed="rId2"/>
          <a:stretch>
            <a:fillRect/>
          </a:stretch>
        </p:blipFill>
        <p:spPr>
          <a:xfrm>
            <a:off x="952992" y="3429000"/>
            <a:ext cx="8361581" cy="2892036"/>
          </a:xfrm>
          <a:prstGeom prst="rect">
            <a:avLst/>
          </a:prstGeom>
          <a:solidFill>
            <a:schemeClr val="bg1"/>
          </a:solidFill>
        </p:spPr>
      </p:pic>
    </p:spTree>
    <p:extLst>
      <p:ext uri="{BB962C8B-B14F-4D97-AF65-F5344CB8AC3E}">
        <p14:creationId xmlns:p14="http://schemas.microsoft.com/office/powerpoint/2010/main" val="1218954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2127-277D-75E2-603F-53BE2897B4C0}"/>
              </a:ext>
            </a:extLst>
          </p:cNvPr>
          <p:cNvSpPr>
            <a:spLocks noGrp="1"/>
          </p:cNvSpPr>
          <p:nvPr>
            <p:ph type="title"/>
          </p:nvPr>
        </p:nvSpPr>
        <p:spPr>
          <a:xfrm>
            <a:off x="838200" y="509461"/>
            <a:ext cx="10515600" cy="896993"/>
          </a:xfrm>
        </p:spPr>
        <p:txBody>
          <a:bodyPr/>
          <a:lstStyle/>
          <a:p>
            <a:r>
              <a:rPr lang="en-GB" dirty="0"/>
              <a:t>2025/26….</a:t>
            </a:r>
          </a:p>
        </p:txBody>
      </p:sp>
      <p:sp>
        <p:nvSpPr>
          <p:cNvPr id="3" name="Content Placeholder 2">
            <a:extLst>
              <a:ext uri="{FF2B5EF4-FFF2-40B4-BE49-F238E27FC236}">
                <a16:creationId xmlns:a16="http://schemas.microsoft.com/office/drawing/2014/main" id="{0FC33F7C-EB16-233C-6247-78784303300A}"/>
              </a:ext>
            </a:extLst>
          </p:cNvPr>
          <p:cNvSpPr>
            <a:spLocks noGrp="1"/>
          </p:cNvSpPr>
          <p:nvPr>
            <p:ph idx="1"/>
          </p:nvPr>
        </p:nvSpPr>
        <p:spPr>
          <a:xfrm>
            <a:off x="744893" y="1539398"/>
            <a:ext cx="10937034" cy="4908055"/>
          </a:xfrm>
        </p:spPr>
        <p:txBody>
          <a:bodyPr>
            <a:normAutofit fontScale="77500" lnSpcReduction="20000"/>
          </a:bodyPr>
          <a:lstStyle/>
          <a:p>
            <a:pPr marL="0" lvl="0" indent="0" eaLnBrk="0" fontAlgn="base" hangingPunct="0">
              <a:lnSpc>
                <a:spcPct val="120000"/>
              </a:lnSpc>
              <a:spcBef>
                <a:spcPts val="0"/>
              </a:spcBef>
              <a:spcAft>
                <a:spcPct val="0"/>
              </a:spcAft>
              <a:buNone/>
            </a:pPr>
            <a:r>
              <a:rPr lang="en-GB" dirty="0"/>
              <a:t>The Trust agreed a balanced financial plan for 2025/26 financial year but is reliant on non-recurrent deficit support funding of £14.9m.</a:t>
            </a:r>
          </a:p>
          <a:p>
            <a:pPr lvl="0" eaLnBrk="0" fontAlgn="base" hangingPunct="0">
              <a:lnSpc>
                <a:spcPct val="120000"/>
              </a:lnSpc>
              <a:spcBef>
                <a:spcPts val="0"/>
              </a:spcBef>
              <a:spcAft>
                <a:spcPct val="0"/>
              </a:spcAft>
            </a:pPr>
            <a:endParaRPr lang="en-GB" dirty="0"/>
          </a:p>
          <a:p>
            <a:pPr marL="0" lvl="0" indent="0" eaLnBrk="0" fontAlgn="base" hangingPunct="0">
              <a:lnSpc>
                <a:spcPct val="120000"/>
              </a:lnSpc>
              <a:spcBef>
                <a:spcPts val="0"/>
              </a:spcBef>
              <a:spcAft>
                <a:spcPct val="0"/>
              </a:spcAft>
              <a:buNone/>
            </a:pPr>
            <a:r>
              <a:rPr lang="en-GB" dirty="0"/>
              <a:t>This was part of an overall balanced financial plan across the Humber Health Partnership and the Humber &amp; North Yorkshire ICB.</a:t>
            </a:r>
          </a:p>
          <a:p>
            <a:pPr lvl="0" eaLnBrk="0" fontAlgn="base" hangingPunct="0">
              <a:lnSpc>
                <a:spcPct val="120000"/>
              </a:lnSpc>
              <a:spcBef>
                <a:spcPts val="0"/>
              </a:spcBef>
              <a:spcAft>
                <a:spcPct val="0"/>
              </a:spcAft>
            </a:pPr>
            <a:endParaRPr lang="en-GB" dirty="0"/>
          </a:p>
          <a:p>
            <a:pPr marL="0" lvl="0" indent="0" eaLnBrk="0" fontAlgn="base" hangingPunct="0">
              <a:lnSpc>
                <a:spcPct val="120000"/>
              </a:lnSpc>
              <a:spcBef>
                <a:spcPts val="0"/>
              </a:spcBef>
              <a:spcAft>
                <a:spcPct val="0"/>
              </a:spcAft>
              <a:buNone/>
            </a:pPr>
            <a:r>
              <a:rPr lang="en-GB" dirty="0"/>
              <a:t>In order to deliver the balanced financial plan, the system needs to deliver £294.9m in Cost Improvements. The Trust’s contribution to this is a requirement to deliver £61.7m Cost Improvement Plans (CIP) to achieve its planned break-even financial plan.</a:t>
            </a:r>
          </a:p>
          <a:p>
            <a:pPr lvl="0" eaLnBrk="0" fontAlgn="base" hangingPunct="0">
              <a:lnSpc>
                <a:spcPct val="120000"/>
              </a:lnSpc>
              <a:spcBef>
                <a:spcPts val="0"/>
              </a:spcBef>
              <a:spcAft>
                <a:spcPct val="0"/>
              </a:spcAft>
            </a:pPr>
            <a:endParaRPr lang="en-GB" dirty="0">
              <a:solidFill>
                <a:srgbClr val="FF0000"/>
              </a:solidFill>
            </a:endParaRPr>
          </a:p>
          <a:p>
            <a:pPr marL="0" lvl="0" indent="0" eaLnBrk="0" fontAlgn="base" hangingPunct="0">
              <a:lnSpc>
                <a:spcPct val="120000"/>
              </a:lnSpc>
              <a:spcBef>
                <a:spcPts val="0"/>
              </a:spcBef>
              <a:spcAft>
                <a:spcPct val="0"/>
              </a:spcAft>
              <a:buNone/>
            </a:pPr>
            <a:r>
              <a:rPr lang="en-GB" dirty="0"/>
              <a:t>The Trust has a capital allocation as at September 2025 of £66.2m, dominated largely by Electronic Patient Record (EPR) £15.8m, Humber Acute Services (HAS) infrastructure enabler £3.4m, Estates Safety £5.8m, NEEF 4 PV funding £2.4m and Public Sector Decarbonisation schemes £19.1m.</a:t>
            </a:r>
          </a:p>
          <a:p>
            <a:pPr lvl="0" eaLnBrk="0" fontAlgn="base" hangingPunct="0">
              <a:lnSpc>
                <a:spcPct val="120000"/>
              </a:lnSpc>
              <a:spcBef>
                <a:spcPts val="0"/>
              </a:spcBef>
              <a:spcAft>
                <a:spcPct val="0"/>
              </a:spcAft>
            </a:pPr>
            <a:endParaRPr lang="en-GB" dirty="0"/>
          </a:p>
        </p:txBody>
      </p:sp>
    </p:spTree>
    <p:extLst>
      <p:ext uri="{BB962C8B-B14F-4D97-AF65-F5344CB8AC3E}">
        <p14:creationId xmlns:p14="http://schemas.microsoft.com/office/powerpoint/2010/main" val="1721331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5979-97EE-223C-31E9-69D8DB8834DE}"/>
              </a:ext>
            </a:extLst>
          </p:cNvPr>
          <p:cNvSpPr>
            <a:spLocks noGrp="1"/>
          </p:cNvSpPr>
          <p:nvPr>
            <p:ph type="title"/>
          </p:nvPr>
        </p:nvSpPr>
        <p:spPr>
          <a:xfrm>
            <a:off x="408992" y="681038"/>
            <a:ext cx="10515600" cy="896993"/>
          </a:xfrm>
        </p:spPr>
        <p:txBody>
          <a:bodyPr>
            <a:normAutofit fontScale="90000"/>
          </a:bodyPr>
          <a:lstStyle/>
          <a:p>
            <a:r>
              <a:rPr lang="en-GB" altLang="en-US" sz="4000" dirty="0"/>
              <a:t>Looking ahead: underlying financial position</a:t>
            </a:r>
            <a:br>
              <a:rPr lang="en-GB" dirty="0">
                <a:solidFill>
                  <a:prstClr val="black"/>
                </a:solidFill>
                <a:latin typeface="Calibri"/>
              </a:rPr>
            </a:br>
            <a:endParaRPr lang="en-GB" dirty="0"/>
          </a:p>
        </p:txBody>
      </p:sp>
      <p:sp>
        <p:nvSpPr>
          <p:cNvPr id="3" name="Content Placeholder 2">
            <a:extLst>
              <a:ext uri="{FF2B5EF4-FFF2-40B4-BE49-F238E27FC236}">
                <a16:creationId xmlns:a16="http://schemas.microsoft.com/office/drawing/2014/main" id="{4E4EC1FA-1924-D795-C0BD-027BCC2516CA}"/>
              </a:ext>
            </a:extLst>
          </p:cNvPr>
          <p:cNvSpPr>
            <a:spLocks noGrp="1"/>
          </p:cNvSpPr>
          <p:nvPr>
            <p:ph idx="1"/>
          </p:nvPr>
        </p:nvSpPr>
        <p:spPr>
          <a:xfrm>
            <a:off x="716901" y="1735285"/>
            <a:ext cx="11002347" cy="4796144"/>
          </a:xfrm>
        </p:spPr>
        <p:txBody>
          <a:bodyPr/>
          <a:lstStyle/>
          <a:p>
            <a:pPr marL="285750" lvl="0" indent="-285750" eaLnBrk="0" fontAlgn="base" hangingPunct="0">
              <a:spcBef>
                <a:spcPct val="20000"/>
              </a:spcBef>
              <a:spcAft>
                <a:spcPct val="0"/>
              </a:spcAft>
            </a:pPr>
            <a:r>
              <a:rPr lang="en-GB" sz="2000" dirty="0"/>
              <a:t>The Trust exited 2024/25 with an underlying recurrent deficit assessed at circa £51.3m.</a:t>
            </a:r>
          </a:p>
          <a:p>
            <a:pPr lvl="0" eaLnBrk="0" fontAlgn="base" hangingPunct="0">
              <a:spcBef>
                <a:spcPct val="20000"/>
              </a:spcBef>
              <a:spcAft>
                <a:spcPct val="0"/>
              </a:spcAft>
            </a:pPr>
            <a:endParaRPr lang="en-GB" sz="2000" dirty="0"/>
          </a:p>
          <a:p>
            <a:pPr marL="285750" lvl="0" indent="-285750" eaLnBrk="0" fontAlgn="base" hangingPunct="0">
              <a:spcBef>
                <a:spcPct val="20000"/>
              </a:spcBef>
              <a:spcAft>
                <a:spcPct val="0"/>
              </a:spcAft>
            </a:pPr>
            <a:r>
              <a:rPr lang="en-GB" sz="2000" dirty="0"/>
              <a:t>Following release from NHSE of further guidance on the treatment of specific funding flows this position has improved to (£31.2m) as at September 2025.</a:t>
            </a:r>
          </a:p>
          <a:p>
            <a:pPr marL="285750" lvl="0" indent="-285750" eaLnBrk="0" fontAlgn="base" hangingPunct="0">
              <a:spcBef>
                <a:spcPct val="20000"/>
              </a:spcBef>
              <a:spcAft>
                <a:spcPct val="0"/>
              </a:spcAft>
            </a:pPr>
            <a:endParaRPr lang="en-GB" sz="2000" dirty="0"/>
          </a:p>
          <a:p>
            <a:pPr marL="285750" lvl="0" indent="-285750" eaLnBrk="0" fontAlgn="base" hangingPunct="0">
              <a:spcBef>
                <a:spcPct val="20000"/>
              </a:spcBef>
              <a:spcAft>
                <a:spcPct val="0"/>
              </a:spcAft>
            </a:pPr>
            <a:r>
              <a:rPr lang="en-GB" sz="2000" dirty="0"/>
              <a:t>The main drivers of the underlying position are:</a:t>
            </a:r>
          </a:p>
          <a:p>
            <a:pPr marL="285750" lvl="0" indent="-285750" eaLnBrk="0" fontAlgn="base" hangingPunct="0">
              <a:spcBef>
                <a:spcPct val="20000"/>
              </a:spcBef>
              <a:spcAft>
                <a:spcPct val="0"/>
              </a:spcAft>
            </a:pPr>
            <a:endParaRPr lang="en-GB" sz="2000" dirty="0"/>
          </a:p>
          <a:p>
            <a:pPr marL="859605" lvl="2" indent="-285750" eaLnBrk="0" hangingPunct="0">
              <a:spcBef>
                <a:spcPct val="20000"/>
              </a:spcBef>
            </a:pPr>
            <a:r>
              <a:rPr lang="en-GB" dirty="0"/>
              <a:t>Deficit Support funding – (£14.9m)</a:t>
            </a:r>
          </a:p>
          <a:p>
            <a:pPr marL="859605" lvl="2" indent="-285750" eaLnBrk="0" hangingPunct="0">
              <a:spcBef>
                <a:spcPct val="20000"/>
              </a:spcBef>
            </a:pPr>
            <a:r>
              <a:rPr lang="en-GB" dirty="0"/>
              <a:t>Non recurrent savings delivery – (£22.7m)</a:t>
            </a:r>
          </a:p>
          <a:p>
            <a:pPr marL="859605" lvl="2" indent="-285750" eaLnBrk="0" hangingPunct="0">
              <a:spcBef>
                <a:spcPct val="20000"/>
              </a:spcBef>
            </a:pPr>
            <a:r>
              <a:rPr lang="en-GB" dirty="0"/>
              <a:t>Non recurrent funding support – (£1.4m)</a:t>
            </a:r>
          </a:p>
          <a:p>
            <a:pPr marL="859605" lvl="2" indent="-285750" eaLnBrk="0" hangingPunct="0">
              <a:spcBef>
                <a:spcPct val="20000"/>
              </a:spcBef>
            </a:pPr>
            <a:r>
              <a:rPr lang="en-GB" dirty="0"/>
              <a:t>FYE of 2025/26 savings delivery £7.7m</a:t>
            </a:r>
          </a:p>
        </p:txBody>
      </p:sp>
    </p:spTree>
    <p:extLst>
      <p:ext uri="{BB962C8B-B14F-4D97-AF65-F5344CB8AC3E}">
        <p14:creationId xmlns:p14="http://schemas.microsoft.com/office/powerpoint/2010/main" val="485317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FF19A-5B50-92EE-9D9B-D31B391CEF31}"/>
              </a:ext>
            </a:extLst>
          </p:cNvPr>
          <p:cNvSpPr>
            <a:spLocks noGrp="1"/>
          </p:cNvSpPr>
          <p:nvPr>
            <p:ph type="title"/>
          </p:nvPr>
        </p:nvSpPr>
        <p:spPr>
          <a:xfrm>
            <a:off x="838200" y="546783"/>
            <a:ext cx="10515600" cy="896993"/>
          </a:xfrm>
        </p:spPr>
        <p:txBody>
          <a:bodyPr>
            <a:normAutofit/>
          </a:bodyPr>
          <a:lstStyle/>
          <a:p>
            <a:r>
              <a:rPr lang="en-GB" sz="3600" dirty="0"/>
              <a:t>HHP Group: Key Financial Risks</a:t>
            </a:r>
          </a:p>
        </p:txBody>
      </p:sp>
      <p:sp>
        <p:nvSpPr>
          <p:cNvPr id="3" name="Content Placeholder 2">
            <a:extLst>
              <a:ext uri="{FF2B5EF4-FFF2-40B4-BE49-F238E27FC236}">
                <a16:creationId xmlns:a16="http://schemas.microsoft.com/office/drawing/2014/main" id="{5A122FE1-23DD-7BF2-6AC8-BFACA9D8B418}"/>
              </a:ext>
            </a:extLst>
          </p:cNvPr>
          <p:cNvSpPr>
            <a:spLocks noGrp="1"/>
          </p:cNvSpPr>
          <p:nvPr>
            <p:ph idx="1"/>
          </p:nvPr>
        </p:nvSpPr>
        <p:spPr>
          <a:xfrm>
            <a:off x="419879" y="1443776"/>
            <a:ext cx="11420668" cy="5068991"/>
          </a:xfrm>
        </p:spPr>
        <p:txBody>
          <a:bodyPr>
            <a:normAutofit fontScale="25000" lnSpcReduction="20000"/>
          </a:bodyPr>
          <a:lstStyle/>
          <a:p>
            <a:pPr marL="0" lvl="0" indent="0" eaLnBrk="0" fontAlgn="base" hangingPunct="0">
              <a:lnSpc>
                <a:spcPct val="120000"/>
              </a:lnSpc>
              <a:spcBef>
                <a:spcPts val="600"/>
              </a:spcBef>
              <a:spcAft>
                <a:spcPct val="0"/>
              </a:spcAft>
              <a:buNone/>
            </a:pPr>
            <a:r>
              <a:rPr lang="en-GB" sz="6400" dirty="0"/>
              <a:t>Delivery of the Group’s financial plan is considered extremely high risk.</a:t>
            </a:r>
          </a:p>
          <a:p>
            <a:pPr lvl="0" eaLnBrk="0" fontAlgn="base" hangingPunct="0">
              <a:lnSpc>
                <a:spcPct val="120000"/>
              </a:lnSpc>
              <a:spcBef>
                <a:spcPts val="600"/>
              </a:spcBef>
              <a:spcAft>
                <a:spcPct val="0"/>
              </a:spcAft>
            </a:pPr>
            <a:endParaRPr lang="en-GB" sz="6400" dirty="0">
              <a:latin typeface="Arial" panose="020B0604020202020204" pitchFamily="34" charset="0"/>
              <a:ea typeface="Calibri" panose="020F0502020204030204" pitchFamily="34" charset="0"/>
              <a:cs typeface="Arial" panose="020B0604020202020204" pitchFamily="34" charset="0"/>
            </a:endParaRPr>
          </a:p>
          <a:p>
            <a:pPr marL="0" lvl="0" indent="0" eaLnBrk="0" fontAlgn="base" hangingPunct="0">
              <a:lnSpc>
                <a:spcPct val="120000"/>
              </a:lnSpc>
              <a:spcBef>
                <a:spcPts val="600"/>
              </a:spcBef>
              <a:spcAft>
                <a:spcPct val="0"/>
              </a:spcAft>
              <a:buNone/>
            </a:pPr>
            <a:r>
              <a:rPr lang="en-GB" sz="6400" dirty="0">
                <a:latin typeface="Arial" panose="020B0604020202020204" pitchFamily="34" charset="0"/>
                <a:ea typeface="Calibri" panose="020F0502020204030204" pitchFamily="34" charset="0"/>
                <a:cs typeface="Arial" panose="020B0604020202020204" pitchFamily="34" charset="0"/>
              </a:rPr>
              <a:t>The magnitude of the efficiency plan is clearly the most challenging aspect within this. Development of the efficiency programs is being managed through the Financial Planning Improvement Board. Within the evolving efficiency programme, the largest risks are: </a:t>
            </a:r>
          </a:p>
          <a:p>
            <a:pPr marL="342900" lvl="0" indent="-342900">
              <a:lnSpc>
                <a:spcPct val="120000"/>
              </a:lnSpc>
              <a:spcBef>
                <a:spcPts val="600"/>
              </a:spcBef>
              <a:buFont typeface="+mj-lt"/>
              <a:buAutoNum type="romanLcPeriod"/>
            </a:pPr>
            <a:r>
              <a:rPr lang="en-GB" sz="6400" dirty="0">
                <a:latin typeface="Arial" panose="020B0604020202020204" pitchFamily="34" charset="0"/>
                <a:ea typeface="Calibri" panose="020F0502020204030204" pitchFamily="34" charset="0"/>
                <a:cs typeface="Arial" panose="020B0604020202020204" pitchFamily="34" charset="0"/>
              </a:rPr>
              <a:t>As at Month 6, the Group still has £15.7m of unidentified CIP and less than half the year to identify and deliver this efficiency requirement.</a:t>
            </a:r>
          </a:p>
          <a:p>
            <a:pPr marL="342900" indent="-342900">
              <a:lnSpc>
                <a:spcPct val="120000"/>
              </a:lnSpc>
              <a:spcBef>
                <a:spcPts val="600"/>
              </a:spcBef>
              <a:buFont typeface="+mj-lt"/>
              <a:buAutoNum type="romanLcPeriod"/>
            </a:pPr>
            <a:r>
              <a:rPr lang="en-GB" sz="6400" dirty="0">
                <a:latin typeface="Arial" panose="020B0604020202020204" pitchFamily="34" charset="0"/>
                <a:ea typeface="Calibri" panose="020F0502020204030204" pitchFamily="34" charset="0"/>
                <a:cs typeface="Arial" panose="020B0604020202020204" pitchFamily="34" charset="0"/>
              </a:rPr>
              <a:t>Delivery of additional elective activity through productivity gains, including the conversion of follow-up out-patient activity to new first appointments to improve waiting times performance.</a:t>
            </a:r>
            <a:endParaRPr lang="en-GB" sz="64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20000"/>
              </a:lnSpc>
              <a:spcBef>
                <a:spcPts val="600"/>
              </a:spcBef>
              <a:buFont typeface="+mj-lt"/>
              <a:buAutoNum type="romanLcPeriod"/>
            </a:pPr>
            <a:r>
              <a:rPr lang="en-GB" sz="6400" dirty="0">
                <a:latin typeface="Arial" panose="020B0604020202020204" pitchFamily="34" charset="0"/>
                <a:ea typeface="Calibri" panose="020F0502020204030204" pitchFamily="34" charset="0"/>
                <a:cs typeface="Arial" panose="020B0604020202020204" pitchFamily="34" charset="0"/>
              </a:rPr>
              <a:t>Delivery of length of stay reductions of our acute patients, particularly improvements to reduce the length of stay for those patients with no criteria to reside.</a:t>
            </a:r>
            <a:endParaRPr lang="en-GB" sz="64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20000"/>
              </a:lnSpc>
              <a:spcBef>
                <a:spcPts val="600"/>
              </a:spcBef>
              <a:buFont typeface="+mj-lt"/>
              <a:buAutoNum type="romanLcPeriod"/>
            </a:pPr>
            <a:r>
              <a:rPr lang="en-GB" sz="6400" dirty="0">
                <a:latin typeface="Arial" panose="020B0604020202020204" pitchFamily="34" charset="0"/>
                <a:ea typeface="Calibri" panose="020F0502020204030204" pitchFamily="34" charset="0"/>
                <a:cs typeface="Arial" panose="020B0604020202020204" pitchFamily="34" charset="0"/>
              </a:rPr>
              <a:t>Delivery of ambitious targets to reduce agency and non-contractual pay and convert ‘bad cost to good cost’. </a:t>
            </a:r>
          </a:p>
          <a:p>
            <a:pPr marL="342900" lvl="0" indent="-342900">
              <a:lnSpc>
                <a:spcPct val="120000"/>
              </a:lnSpc>
              <a:spcBef>
                <a:spcPts val="600"/>
              </a:spcBef>
              <a:buFont typeface="+mj-lt"/>
              <a:buAutoNum type="romanLcPeriod"/>
            </a:pPr>
            <a:r>
              <a:rPr lang="en-GB" sz="6400" dirty="0">
                <a:latin typeface="Arial" panose="020B0604020202020204" pitchFamily="34" charset="0"/>
                <a:ea typeface="Calibri" panose="020F0502020204030204" pitchFamily="34" charset="0"/>
                <a:cs typeface="Arial" panose="020B0604020202020204" pitchFamily="34" charset="0"/>
              </a:rPr>
              <a:t>Finally, the cash management associated with the financial plan is a risk given the reliance on the efficiency plan for reducing costs and will need tight management of our working capital – with potential need for cash support in year.</a:t>
            </a:r>
          </a:p>
          <a:p>
            <a:pPr lvl="0">
              <a:lnSpc>
                <a:spcPct val="120000"/>
              </a:lnSpc>
              <a:spcBef>
                <a:spcPts val="600"/>
              </a:spcBef>
            </a:pPr>
            <a:endParaRPr lang="en-GB" sz="6400" dirty="0">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20000"/>
              </a:lnSpc>
              <a:spcBef>
                <a:spcPts val="600"/>
              </a:spcBef>
              <a:buNone/>
            </a:pPr>
            <a:r>
              <a:rPr lang="en-GB" sz="6400" dirty="0">
                <a:latin typeface="Arial" panose="020B0604020202020204" pitchFamily="34" charset="0"/>
                <a:ea typeface="Calibri" panose="020F0502020204030204" pitchFamily="34" charset="0"/>
                <a:cs typeface="Arial" panose="020B0604020202020204" pitchFamily="34" charset="0"/>
              </a:rPr>
              <a:t>Delivery of such an ambitious efficiency programme requires a complete change in mindset from all of our teams as well as from our system partners. This change in culture and the need to embrace transformation is key to successfully delivering our financial plans. </a:t>
            </a:r>
            <a:endParaRPr lang="en-GB" sz="6400" dirty="0">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073058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0325" y="2148899"/>
            <a:ext cx="7174689" cy="1584037"/>
          </a:xfrm>
          <a:gradFill flip="none" rotWithShape="1">
            <a:gsLst>
              <a:gs pos="0">
                <a:srgbClr val="0072C6"/>
              </a:gs>
              <a:gs pos="92000">
                <a:schemeClr val="accent1">
                  <a:tint val="44500"/>
                  <a:satMod val="160000"/>
                </a:schemeClr>
              </a:gs>
              <a:gs pos="100000">
                <a:schemeClr val="accent1">
                  <a:tint val="23500"/>
                  <a:satMod val="160000"/>
                </a:schemeClr>
              </a:gs>
            </a:gsLst>
            <a:path path="circle">
              <a:fillToRect l="50000" t="50000" r="50000" b="50000"/>
            </a:path>
            <a:tileRect/>
          </a:gradFill>
          <a:ln w="50800">
            <a:gradFill flip="none" rotWithShape="1">
              <a:gsLst>
                <a:gs pos="0">
                  <a:schemeClr val="accent1">
                    <a:tint val="66000"/>
                    <a:satMod val="160000"/>
                  </a:schemeClr>
                </a:gs>
                <a:gs pos="90000">
                  <a:schemeClr val="accent1">
                    <a:tint val="44500"/>
                    <a:satMod val="160000"/>
                  </a:schemeClr>
                </a:gs>
                <a:gs pos="100000">
                  <a:schemeClr val="accent1">
                    <a:tint val="23500"/>
                    <a:satMod val="160000"/>
                  </a:schemeClr>
                </a:gs>
              </a:gsLst>
              <a:path path="circle">
                <a:fillToRect l="50000" t="50000" r="50000" b="50000"/>
              </a:path>
              <a:tileRect/>
            </a:gradFill>
          </a:ln>
        </p:spPr>
        <p:txBody>
          <a:bodyPr/>
          <a:lstStyle/>
          <a:p>
            <a:r>
              <a:rPr lang="en-US" dirty="0"/>
              <a:t> </a:t>
            </a:r>
          </a:p>
        </p:txBody>
      </p:sp>
      <p:sp>
        <p:nvSpPr>
          <p:cNvPr id="7" name="Rectangle 2"/>
          <p:cNvSpPr txBox="1">
            <a:spLocks noChangeArrowheads="1"/>
          </p:cNvSpPr>
          <p:nvPr/>
        </p:nvSpPr>
        <p:spPr>
          <a:xfrm>
            <a:off x="3170789" y="3827426"/>
            <a:ext cx="6400800" cy="17456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altLang="en-US" sz="3600" b="1" dirty="0">
                <a:solidFill>
                  <a:srgbClr val="005EB8"/>
                </a:solidFill>
              </a:rPr>
              <a:t>YOUR LOCAL HEALTHCARE …</a:t>
            </a:r>
          </a:p>
          <a:p>
            <a:r>
              <a:rPr lang="en-GB" altLang="en-US" sz="2800" b="1" dirty="0">
                <a:solidFill>
                  <a:srgbClr val="005EB8"/>
                </a:solidFill>
              </a:rPr>
              <a:t>YOUR CHANCE TO BE INVOLVED!</a:t>
            </a:r>
          </a:p>
          <a:p>
            <a:r>
              <a:rPr lang="en-GB" altLang="en-US" sz="1800" b="1" dirty="0">
                <a:solidFill>
                  <a:srgbClr val="001000"/>
                </a:solidFill>
              </a:rPr>
              <a:t>22 October 2025</a:t>
            </a:r>
          </a:p>
        </p:txBody>
      </p:sp>
      <p:sp>
        <p:nvSpPr>
          <p:cNvPr id="9" name="TextBox 9"/>
          <p:cNvSpPr txBox="1">
            <a:spLocks noChangeArrowheads="1"/>
          </p:cNvSpPr>
          <p:nvPr/>
        </p:nvSpPr>
        <p:spPr bwMode="auto">
          <a:xfrm>
            <a:off x="2022764" y="1127221"/>
            <a:ext cx="795943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2000" b="1" dirty="0">
                <a:solidFill>
                  <a:srgbClr val="AE2573"/>
                </a:solidFill>
              </a:rPr>
              <a:t>Joint </a:t>
            </a:r>
            <a:r>
              <a:rPr lang="en-GB" altLang="en-US" sz="2000" b="1" dirty="0" err="1">
                <a:solidFill>
                  <a:srgbClr val="AE2573"/>
                </a:solidFill>
              </a:rPr>
              <a:t>NLaG</a:t>
            </a:r>
            <a:r>
              <a:rPr lang="en-GB" altLang="en-US" sz="2000" b="1" dirty="0">
                <a:solidFill>
                  <a:srgbClr val="AE2573"/>
                </a:solidFill>
              </a:rPr>
              <a:t> Council of Governors Annual Members’ Meeting </a:t>
            </a:r>
          </a:p>
          <a:p>
            <a:pPr algn="ctr" eaLnBrk="1" hangingPunct="1">
              <a:spcBef>
                <a:spcPct val="0"/>
              </a:spcBef>
              <a:buFontTx/>
              <a:buNone/>
            </a:pPr>
            <a:r>
              <a:rPr lang="en-GB" altLang="en-US" sz="2000" b="1" dirty="0">
                <a:solidFill>
                  <a:srgbClr val="AE2573"/>
                </a:solidFill>
              </a:rPr>
              <a:t>&amp; HUTH Annual General Meeting</a:t>
            </a:r>
          </a:p>
          <a:p>
            <a:pPr algn="ctr" eaLnBrk="1" hangingPunct="1">
              <a:spcBef>
                <a:spcPct val="0"/>
              </a:spcBef>
              <a:buFontTx/>
              <a:buNone/>
            </a:pPr>
            <a:r>
              <a:rPr lang="en-GB" altLang="en-US" sz="2000" b="1" dirty="0">
                <a:solidFill>
                  <a:srgbClr val="AE2573"/>
                </a:solidFill>
              </a:rPr>
              <a:t>CoG(25)083 – Governor Elections</a:t>
            </a:r>
          </a:p>
          <a:p>
            <a:pPr algn="ctr" eaLnBrk="1" hangingPunct="1">
              <a:spcBef>
                <a:spcPct val="0"/>
              </a:spcBef>
              <a:buFontTx/>
              <a:buNone/>
            </a:pPr>
            <a:endParaRPr lang="en-GB" altLang="en-US" sz="2000" b="1" dirty="0">
              <a:solidFill>
                <a:srgbClr val="AE2573"/>
              </a:solidFill>
            </a:endParaRPr>
          </a:p>
          <a:p>
            <a:pPr algn="ctr" eaLnBrk="1" hangingPunct="1">
              <a:spcBef>
                <a:spcPct val="0"/>
              </a:spcBef>
              <a:buFontTx/>
              <a:buNone/>
            </a:pPr>
            <a:endParaRPr lang="en-GB" altLang="en-US" sz="2000" b="1" i="1" dirty="0">
              <a:highlight>
                <a:srgbClr val="FFFF00"/>
              </a:highlight>
            </a:endParaRPr>
          </a:p>
        </p:txBody>
      </p:sp>
      <p:pic>
        <p:nvPicPr>
          <p:cNvPr id="1026" name="Picture 3"/>
          <p:cNvPicPr>
            <a:picLocks noChangeAspect="1" noChangeArrowheads="1"/>
          </p:cNvPicPr>
          <p:nvPr/>
        </p:nvPicPr>
        <p:blipFill>
          <a:blip r:embed="rId3">
            <a:extLst>
              <a:ext uri="{28A0092B-C50C-407E-A947-70E740481C1C}">
                <a14:useLocalDpi xmlns:a14="http://schemas.microsoft.com/office/drawing/2010/main" val="0"/>
              </a:ext>
            </a:extLst>
          </a:blip>
          <a:srcRect l="28618" t="19048" r="7996" b="19643"/>
          <a:stretch>
            <a:fillRect/>
          </a:stretch>
        </p:blipFill>
        <p:spPr bwMode="auto">
          <a:xfrm>
            <a:off x="8248650" y="249093"/>
            <a:ext cx="17335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1B06C904-77F0-F2D6-ED19-3657F3D1F86F}"/>
              </a:ext>
            </a:extLst>
          </p:cNvPr>
          <p:cNvSpPr txBox="1">
            <a:spLocks/>
          </p:cNvSpPr>
          <p:nvPr/>
        </p:nvSpPr>
        <p:spPr>
          <a:xfrm>
            <a:off x="1513727" y="5021518"/>
            <a:ext cx="9155261" cy="1836483"/>
          </a:xfrm>
          <a:custGeom>
            <a:avLst/>
            <a:gdLst>
              <a:gd name="connsiteX0" fmla="*/ 0 w 9143999"/>
              <a:gd name="connsiteY0" fmla="*/ 0 h 940085"/>
              <a:gd name="connsiteX1" fmla="*/ 9143999 w 9143999"/>
              <a:gd name="connsiteY1" fmla="*/ 0 h 940085"/>
              <a:gd name="connsiteX2" fmla="*/ 9143999 w 9143999"/>
              <a:gd name="connsiteY2" fmla="*/ 940085 h 940085"/>
              <a:gd name="connsiteX3" fmla="*/ 0 w 9143999"/>
              <a:gd name="connsiteY3" fmla="*/ 940085 h 940085"/>
              <a:gd name="connsiteX4" fmla="*/ 0 w 9143999"/>
              <a:gd name="connsiteY4" fmla="*/ 0 h 940085"/>
              <a:gd name="connsiteX0" fmla="*/ 0 w 9143999"/>
              <a:gd name="connsiteY0" fmla="*/ 1058238 h 1998323"/>
              <a:gd name="connsiteX1" fmla="*/ 9143999 w 9143999"/>
              <a:gd name="connsiteY1" fmla="*/ 0 h 1998323"/>
              <a:gd name="connsiteX2" fmla="*/ 9143999 w 9143999"/>
              <a:gd name="connsiteY2" fmla="*/ 1998323 h 1998323"/>
              <a:gd name="connsiteX3" fmla="*/ 0 w 9143999"/>
              <a:gd name="connsiteY3" fmla="*/ 1998323 h 1998323"/>
              <a:gd name="connsiteX4" fmla="*/ 0 w 9143999"/>
              <a:gd name="connsiteY4" fmla="*/ 1058238 h 1998323"/>
              <a:gd name="connsiteX0" fmla="*/ 0 w 9143999"/>
              <a:gd name="connsiteY0" fmla="*/ 1058238 h 1998323"/>
              <a:gd name="connsiteX1" fmla="*/ 9143999 w 9143999"/>
              <a:gd name="connsiteY1" fmla="*/ 0 h 1998323"/>
              <a:gd name="connsiteX2" fmla="*/ 9143999 w 9143999"/>
              <a:gd name="connsiteY2" fmla="*/ 1998323 h 1998323"/>
              <a:gd name="connsiteX3" fmla="*/ 0 w 9143999"/>
              <a:gd name="connsiteY3" fmla="*/ 1998323 h 1998323"/>
              <a:gd name="connsiteX4" fmla="*/ 0 w 9143999"/>
              <a:gd name="connsiteY4" fmla="*/ 1058238 h 1998323"/>
              <a:gd name="connsiteX0" fmla="*/ 0 w 9164547"/>
              <a:gd name="connsiteY0" fmla="*/ 92467 h 1998323"/>
              <a:gd name="connsiteX1" fmla="*/ 9164547 w 9164547"/>
              <a:gd name="connsiteY1" fmla="*/ 0 h 1998323"/>
              <a:gd name="connsiteX2" fmla="*/ 9164547 w 9164547"/>
              <a:gd name="connsiteY2" fmla="*/ 1998323 h 1998323"/>
              <a:gd name="connsiteX3" fmla="*/ 20548 w 9164547"/>
              <a:gd name="connsiteY3" fmla="*/ 1998323 h 1998323"/>
              <a:gd name="connsiteX4" fmla="*/ 0 w 9164547"/>
              <a:gd name="connsiteY4" fmla="*/ 92467 h 1998323"/>
              <a:gd name="connsiteX0" fmla="*/ 0 w 9164547"/>
              <a:gd name="connsiteY0" fmla="*/ 130275 h 2036131"/>
              <a:gd name="connsiteX1" fmla="*/ 6143946 w 9164547"/>
              <a:gd name="connsiteY1" fmla="*/ 1188513 h 2036131"/>
              <a:gd name="connsiteX2" fmla="*/ 9164547 w 9164547"/>
              <a:gd name="connsiteY2" fmla="*/ 37808 h 2036131"/>
              <a:gd name="connsiteX3" fmla="*/ 9164547 w 9164547"/>
              <a:gd name="connsiteY3" fmla="*/ 2036131 h 2036131"/>
              <a:gd name="connsiteX4" fmla="*/ 20548 w 9164547"/>
              <a:gd name="connsiteY4" fmla="*/ 2036131 h 2036131"/>
              <a:gd name="connsiteX5" fmla="*/ 0 w 9164547"/>
              <a:gd name="connsiteY5" fmla="*/ 130275 h 2036131"/>
              <a:gd name="connsiteX0" fmla="*/ 0 w 9164547"/>
              <a:gd name="connsiteY0" fmla="*/ 130037 h 2035893"/>
              <a:gd name="connsiteX1" fmla="*/ 5147353 w 9164547"/>
              <a:gd name="connsiteY1" fmla="*/ 1198549 h 2035893"/>
              <a:gd name="connsiteX2" fmla="*/ 9164547 w 9164547"/>
              <a:gd name="connsiteY2" fmla="*/ 37570 h 2035893"/>
              <a:gd name="connsiteX3" fmla="*/ 9164547 w 9164547"/>
              <a:gd name="connsiteY3" fmla="*/ 2035893 h 2035893"/>
              <a:gd name="connsiteX4" fmla="*/ 20548 w 9164547"/>
              <a:gd name="connsiteY4" fmla="*/ 2035893 h 2035893"/>
              <a:gd name="connsiteX5" fmla="*/ 0 w 9164547"/>
              <a:gd name="connsiteY5" fmla="*/ 130037 h 2035893"/>
              <a:gd name="connsiteX0" fmla="*/ 0 w 9164547"/>
              <a:gd name="connsiteY0" fmla="*/ 39077 h 1944933"/>
              <a:gd name="connsiteX1" fmla="*/ 5147353 w 9164547"/>
              <a:gd name="connsiteY1" fmla="*/ 1107589 h 1944933"/>
              <a:gd name="connsiteX2" fmla="*/ 9061805 w 9164547"/>
              <a:gd name="connsiteY2" fmla="*/ 799365 h 1944933"/>
              <a:gd name="connsiteX3" fmla="*/ 9164547 w 9164547"/>
              <a:gd name="connsiteY3" fmla="*/ 1944933 h 1944933"/>
              <a:gd name="connsiteX4" fmla="*/ 20548 w 9164547"/>
              <a:gd name="connsiteY4" fmla="*/ 1944933 h 1944933"/>
              <a:gd name="connsiteX5" fmla="*/ 0 w 9164547"/>
              <a:gd name="connsiteY5" fmla="*/ 39077 h 1944933"/>
              <a:gd name="connsiteX0" fmla="*/ 0 w 9164547"/>
              <a:gd name="connsiteY0" fmla="*/ 32814 h 1938670"/>
              <a:gd name="connsiteX1" fmla="*/ 6133672 w 9164547"/>
              <a:gd name="connsiteY1" fmla="*/ 1399277 h 1938670"/>
              <a:gd name="connsiteX2" fmla="*/ 9061805 w 9164547"/>
              <a:gd name="connsiteY2" fmla="*/ 793102 h 1938670"/>
              <a:gd name="connsiteX3" fmla="*/ 9164547 w 9164547"/>
              <a:gd name="connsiteY3" fmla="*/ 1938670 h 1938670"/>
              <a:gd name="connsiteX4" fmla="*/ 20548 w 9164547"/>
              <a:gd name="connsiteY4" fmla="*/ 1938670 h 1938670"/>
              <a:gd name="connsiteX5" fmla="*/ 0 w 9164547"/>
              <a:gd name="connsiteY5" fmla="*/ 32814 h 1938670"/>
              <a:gd name="connsiteX0" fmla="*/ 0 w 9164547"/>
              <a:gd name="connsiteY0" fmla="*/ 38569 h 1944425"/>
              <a:gd name="connsiteX1" fmla="*/ 5989834 w 9164547"/>
              <a:gd name="connsiteY1" fmla="*/ 1127629 h 1944425"/>
              <a:gd name="connsiteX2" fmla="*/ 9061805 w 9164547"/>
              <a:gd name="connsiteY2" fmla="*/ 798857 h 1944425"/>
              <a:gd name="connsiteX3" fmla="*/ 9164547 w 9164547"/>
              <a:gd name="connsiteY3" fmla="*/ 1944425 h 1944425"/>
              <a:gd name="connsiteX4" fmla="*/ 20548 w 9164547"/>
              <a:gd name="connsiteY4" fmla="*/ 1944425 h 1944425"/>
              <a:gd name="connsiteX5" fmla="*/ 0 w 9164547"/>
              <a:gd name="connsiteY5" fmla="*/ 38569 h 1944425"/>
              <a:gd name="connsiteX0" fmla="*/ 0 w 9164547"/>
              <a:gd name="connsiteY0" fmla="*/ 40133 h 1945989"/>
              <a:gd name="connsiteX1" fmla="*/ 5989834 w 9164547"/>
              <a:gd name="connsiteY1" fmla="*/ 1067548 h 1945989"/>
              <a:gd name="connsiteX2" fmla="*/ 9061805 w 9164547"/>
              <a:gd name="connsiteY2" fmla="*/ 800421 h 1945989"/>
              <a:gd name="connsiteX3" fmla="*/ 9164547 w 9164547"/>
              <a:gd name="connsiteY3" fmla="*/ 1945989 h 1945989"/>
              <a:gd name="connsiteX4" fmla="*/ 20548 w 9164547"/>
              <a:gd name="connsiteY4" fmla="*/ 1945989 h 1945989"/>
              <a:gd name="connsiteX5" fmla="*/ 0 w 9164547"/>
              <a:gd name="connsiteY5" fmla="*/ 40133 h 1945989"/>
              <a:gd name="connsiteX0" fmla="*/ 0 w 9174821"/>
              <a:gd name="connsiteY0" fmla="*/ 40133 h 1945989"/>
              <a:gd name="connsiteX1" fmla="*/ 5989834 w 9174821"/>
              <a:gd name="connsiteY1" fmla="*/ 1067548 h 1945989"/>
              <a:gd name="connsiteX2" fmla="*/ 9174821 w 9174821"/>
              <a:gd name="connsiteY2" fmla="*/ 831244 h 1945989"/>
              <a:gd name="connsiteX3" fmla="*/ 9164547 w 9174821"/>
              <a:gd name="connsiteY3" fmla="*/ 1945989 h 1945989"/>
              <a:gd name="connsiteX4" fmla="*/ 20548 w 9174821"/>
              <a:gd name="connsiteY4" fmla="*/ 1945989 h 1945989"/>
              <a:gd name="connsiteX5" fmla="*/ 0 w 9174821"/>
              <a:gd name="connsiteY5" fmla="*/ 40133 h 1945989"/>
              <a:gd name="connsiteX0" fmla="*/ 0 w 9165535"/>
              <a:gd name="connsiteY0" fmla="*/ 40133 h 1945989"/>
              <a:gd name="connsiteX1" fmla="*/ 5989834 w 9165535"/>
              <a:gd name="connsiteY1" fmla="*/ 1067548 h 1945989"/>
              <a:gd name="connsiteX2" fmla="*/ 9164547 w 9165535"/>
              <a:gd name="connsiteY2" fmla="*/ 646309 h 1945989"/>
              <a:gd name="connsiteX3" fmla="*/ 9164547 w 9165535"/>
              <a:gd name="connsiteY3" fmla="*/ 1945989 h 1945989"/>
              <a:gd name="connsiteX4" fmla="*/ 20548 w 9165535"/>
              <a:gd name="connsiteY4" fmla="*/ 1945989 h 1945989"/>
              <a:gd name="connsiteX5" fmla="*/ 0 w 9165535"/>
              <a:gd name="connsiteY5" fmla="*/ 40133 h 1945989"/>
              <a:gd name="connsiteX0" fmla="*/ 0 w 9165535"/>
              <a:gd name="connsiteY0" fmla="*/ 40133 h 1945989"/>
              <a:gd name="connsiteX1" fmla="*/ 5989834 w 9165535"/>
              <a:gd name="connsiteY1" fmla="*/ 1067548 h 1945989"/>
              <a:gd name="connsiteX2" fmla="*/ 9164547 w 9165535"/>
              <a:gd name="connsiteY2" fmla="*/ 646309 h 1945989"/>
              <a:gd name="connsiteX3" fmla="*/ 9164547 w 9165535"/>
              <a:gd name="connsiteY3" fmla="*/ 1945989 h 1945989"/>
              <a:gd name="connsiteX4" fmla="*/ 20548 w 9165535"/>
              <a:gd name="connsiteY4" fmla="*/ 1945989 h 1945989"/>
              <a:gd name="connsiteX5" fmla="*/ 0 w 9165535"/>
              <a:gd name="connsiteY5" fmla="*/ 40133 h 1945989"/>
              <a:gd name="connsiteX0" fmla="*/ 0 w 9165535"/>
              <a:gd name="connsiteY0" fmla="*/ 37122 h 2066268"/>
              <a:gd name="connsiteX1" fmla="*/ 5989834 w 9165535"/>
              <a:gd name="connsiteY1" fmla="*/ 1187827 h 2066268"/>
              <a:gd name="connsiteX2" fmla="*/ 9164547 w 9165535"/>
              <a:gd name="connsiteY2" fmla="*/ 766588 h 2066268"/>
              <a:gd name="connsiteX3" fmla="*/ 9164547 w 9165535"/>
              <a:gd name="connsiteY3" fmla="*/ 2066268 h 2066268"/>
              <a:gd name="connsiteX4" fmla="*/ 20548 w 9165535"/>
              <a:gd name="connsiteY4" fmla="*/ 2066268 h 2066268"/>
              <a:gd name="connsiteX5" fmla="*/ 0 w 9165535"/>
              <a:gd name="connsiteY5" fmla="*/ 37122 h 2066268"/>
              <a:gd name="connsiteX0" fmla="*/ 0 w 9165535"/>
              <a:gd name="connsiteY0" fmla="*/ 0 h 2029146"/>
              <a:gd name="connsiteX1" fmla="*/ 5989834 w 9165535"/>
              <a:gd name="connsiteY1" fmla="*/ 1150705 h 2029146"/>
              <a:gd name="connsiteX2" fmla="*/ 9164547 w 9165535"/>
              <a:gd name="connsiteY2" fmla="*/ 729466 h 2029146"/>
              <a:gd name="connsiteX3" fmla="*/ 9164547 w 9165535"/>
              <a:gd name="connsiteY3" fmla="*/ 2029146 h 2029146"/>
              <a:gd name="connsiteX4" fmla="*/ 20548 w 9165535"/>
              <a:gd name="connsiteY4" fmla="*/ 2029146 h 2029146"/>
              <a:gd name="connsiteX5" fmla="*/ 0 w 9165535"/>
              <a:gd name="connsiteY5" fmla="*/ 0 h 2029146"/>
              <a:gd name="connsiteX0" fmla="*/ 0 w 9165535"/>
              <a:gd name="connsiteY0" fmla="*/ 20522 h 2049668"/>
              <a:gd name="connsiteX1" fmla="*/ 5989834 w 9165535"/>
              <a:gd name="connsiteY1" fmla="*/ 1171227 h 2049668"/>
              <a:gd name="connsiteX2" fmla="*/ 9164547 w 9165535"/>
              <a:gd name="connsiteY2" fmla="*/ 749988 h 2049668"/>
              <a:gd name="connsiteX3" fmla="*/ 9164547 w 9165535"/>
              <a:gd name="connsiteY3" fmla="*/ 2049668 h 2049668"/>
              <a:gd name="connsiteX4" fmla="*/ 20548 w 9165535"/>
              <a:gd name="connsiteY4" fmla="*/ 2049668 h 2049668"/>
              <a:gd name="connsiteX5" fmla="*/ 0 w 9165535"/>
              <a:gd name="connsiteY5" fmla="*/ 20522 h 2049668"/>
              <a:gd name="connsiteX0" fmla="*/ 0 w 9165535"/>
              <a:gd name="connsiteY0" fmla="*/ 20384 h 2049530"/>
              <a:gd name="connsiteX1" fmla="*/ 4972692 w 9165535"/>
              <a:gd name="connsiteY1" fmla="*/ 1181363 h 2049530"/>
              <a:gd name="connsiteX2" fmla="*/ 9164547 w 9165535"/>
              <a:gd name="connsiteY2" fmla="*/ 749850 h 2049530"/>
              <a:gd name="connsiteX3" fmla="*/ 9164547 w 9165535"/>
              <a:gd name="connsiteY3" fmla="*/ 2049530 h 2049530"/>
              <a:gd name="connsiteX4" fmla="*/ 20548 w 9165535"/>
              <a:gd name="connsiteY4" fmla="*/ 2049530 h 2049530"/>
              <a:gd name="connsiteX5" fmla="*/ 0 w 9165535"/>
              <a:gd name="connsiteY5" fmla="*/ 20384 h 2049530"/>
              <a:gd name="connsiteX0" fmla="*/ 0 w 9165535"/>
              <a:gd name="connsiteY0" fmla="*/ 18850 h 2047996"/>
              <a:gd name="connsiteX1" fmla="*/ 5825448 w 9165535"/>
              <a:gd name="connsiteY1" fmla="*/ 1303119 h 2047996"/>
              <a:gd name="connsiteX2" fmla="*/ 9164547 w 9165535"/>
              <a:gd name="connsiteY2" fmla="*/ 748316 h 2047996"/>
              <a:gd name="connsiteX3" fmla="*/ 9164547 w 9165535"/>
              <a:gd name="connsiteY3" fmla="*/ 2047996 h 2047996"/>
              <a:gd name="connsiteX4" fmla="*/ 20548 w 9165535"/>
              <a:gd name="connsiteY4" fmla="*/ 2047996 h 2047996"/>
              <a:gd name="connsiteX5" fmla="*/ 0 w 9165535"/>
              <a:gd name="connsiteY5" fmla="*/ 18850 h 2047996"/>
              <a:gd name="connsiteX0" fmla="*/ 0 w 9165535"/>
              <a:gd name="connsiteY0" fmla="*/ 20246 h 2049392"/>
              <a:gd name="connsiteX1" fmla="*/ 5712432 w 9165535"/>
              <a:gd name="connsiteY1" fmla="*/ 1191499 h 2049392"/>
              <a:gd name="connsiteX2" fmla="*/ 9164547 w 9165535"/>
              <a:gd name="connsiteY2" fmla="*/ 749712 h 2049392"/>
              <a:gd name="connsiteX3" fmla="*/ 9164547 w 9165535"/>
              <a:gd name="connsiteY3" fmla="*/ 2049392 h 2049392"/>
              <a:gd name="connsiteX4" fmla="*/ 20548 w 9165535"/>
              <a:gd name="connsiteY4" fmla="*/ 2049392 h 2049392"/>
              <a:gd name="connsiteX5" fmla="*/ 0 w 9165535"/>
              <a:gd name="connsiteY5" fmla="*/ 20246 h 2049392"/>
              <a:gd name="connsiteX0" fmla="*/ 0 w 9165535"/>
              <a:gd name="connsiteY0" fmla="*/ 20663 h 2049809"/>
              <a:gd name="connsiteX1" fmla="*/ 5650787 w 9165535"/>
              <a:gd name="connsiteY1" fmla="*/ 1161093 h 2049809"/>
              <a:gd name="connsiteX2" fmla="*/ 9164547 w 9165535"/>
              <a:gd name="connsiteY2" fmla="*/ 750129 h 2049809"/>
              <a:gd name="connsiteX3" fmla="*/ 9164547 w 9165535"/>
              <a:gd name="connsiteY3" fmla="*/ 2049809 h 2049809"/>
              <a:gd name="connsiteX4" fmla="*/ 20548 w 9165535"/>
              <a:gd name="connsiteY4" fmla="*/ 2049809 h 2049809"/>
              <a:gd name="connsiteX5" fmla="*/ 0 w 9165535"/>
              <a:gd name="connsiteY5" fmla="*/ 20663 h 2049809"/>
              <a:gd name="connsiteX0" fmla="*/ 0 w 9165535"/>
              <a:gd name="connsiteY0" fmla="*/ 20384 h 2049530"/>
              <a:gd name="connsiteX1" fmla="*/ 5291192 w 9165535"/>
              <a:gd name="connsiteY1" fmla="*/ 1181362 h 2049530"/>
              <a:gd name="connsiteX2" fmla="*/ 9164547 w 9165535"/>
              <a:gd name="connsiteY2" fmla="*/ 749850 h 2049530"/>
              <a:gd name="connsiteX3" fmla="*/ 9164547 w 9165535"/>
              <a:gd name="connsiteY3" fmla="*/ 2049530 h 2049530"/>
              <a:gd name="connsiteX4" fmla="*/ 20548 w 9165535"/>
              <a:gd name="connsiteY4" fmla="*/ 2049530 h 2049530"/>
              <a:gd name="connsiteX5" fmla="*/ 0 w 9165535"/>
              <a:gd name="connsiteY5" fmla="*/ 20384 h 2049530"/>
              <a:gd name="connsiteX0" fmla="*/ 0 w 9165535"/>
              <a:gd name="connsiteY0" fmla="*/ 20384 h 2049530"/>
              <a:gd name="connsiteX1" fmla="*/ 5291192 w 9165535"/>
              <a:gd name="connsiteY1" fmla="*/ 1181362 h 2049530"/>
              <a:gd name="connsiteX2" fmla="*/ 9164547 w 9165535"/>
              <a:gd name="connsiteY2" fmla="*/ 554641 h 2049530"/>
              <a:gd name="connsiteX3" fmla="*/ 9164547 w 9165535"/>
              <a:gd name="connsiteY3" fmla="*/ 2049530 h 2049530"/>
              <a:gd name="connsiteX4" fmla="*/ 20548 w 9165535"/>
              <a:gd name="connsiteY4" fmla="*/ 2049530 h 2049530"/>
              <a:gd name="connsiteX5" fmla="*/ 0 w 9165535"/>
              <a:gd name="connsiteY5" fmla="*/ 20384 h 2049530"/>
              <a:gd name="connsiteX0" fmla="*/ 0 w 9165535"/>
              <a:gd name="connsiteY0" fmla="*/ 20384 h 2049530"/>
              <a:gd name="connsiteX1" fmla="*/ 5291192 w 9165535"/>
              <a:gd name="connsiteY1" fmla="*/ 1181362 h 2049530"/>
              <a:gd name="connsiteX2" fmla="*/ 9164547 w 9165535"/>
              <a:gd name="connsiteY2" fmla="*/ 554641 h 2049530"/>
              <a:gd name="connsiteX3" fmla="*/ 9164547 w 9165535"/>
              <a:gd name="connsiteY3" fmla="*/ 2049530 h 2049530"/>
              <a:gd name="connsiteX4" fmla="*/ 20548 w 9165535"/>
              <a:gd name="connsiteY4" fmla="*/ 2049530 h 2049530"/>
              <a:gd name="connsiteX5" fmla="*/ 0 w 9165535"/>
              <a:gd name="connsiteY5" fmla="*/ 20384 h 2049530"/>
              <a:gd name="connsiteX0" fmla="*/ 0 w 9165535"/>
              <a:gd name="connsiteY0" fmla="*/ 148322 h 2177468"/>
              <a:gd name="connsiteX1" fmla="*/ 5291192 w 9165535"/>
              <a:gd name="connsiteY1" fmla="*/ 1309300 h 2177468"/>
              <a:gd name="connsiteX2" fmla="*/ 9164547 w 9165535"/>
              <a:gd name="connsiteY2" fmla="*/ 682579 h 2177468"/>
              <a:gd name="connsiteX3" fmla="*/ 9164547 w 9165535"/>
              <a:gd name="connsiteY3" fmla="*/ 2177468 h 2177468"/>
              <a:gd name="connsiteX4" fmla="*/ 20548 w 9165535"/>
              <a:gd name="connsiteY4" fmla="*/ 2177468 h 2177468"/>
              <a:gd name="connsiteX5" fmla="*/ 0 w 9165535"/>
              <a:gd name="connsiteY5" fmla="*/ 148322 h 2177468"/>
              <a:gd name="connsiteX0" fmla="*/ 0 w 9165535"/>
              <a:gd name="connsiteY0" fmla="*/ 99529 h 2128675"/>
              <a:gd name="connsiteX1" fmla="*/ 5291192 w 9165535"/>
              <a:gd name="connsiteY1" fmla="*/ 1260507 h 2128675"/>
              <a:gd name="connsiteX2" fmla="*/ 9164547 w 9165535"/>
              <a:gd name="connsiteY2" fmla="*/ 633786 h 2128675"/>
              <a:gd name="connsiteX3" fmla="*/ 9164547 w 9165535"/>
              <a:gd name="connsiteY3" fmla="*/ 2128675 h 2128675"/>
              <a:gd name="connsiteX4" fmla="*/ 20548 w 9165535"/>
              <a:gd name="connsiteY4" fmla="*/ 2128675 h 2128675"/>
              <a:gd name="connsiteX5" fmla="*/ 0 w 9165535"/>
              <a:gd name="connsiteY5" fmla="*/ 99529 h 2128675"/>
              <a:gd name="connsiteX0" fmla="*/ 0 w 9165535"/>
              <a:gd name="connsiteY0" fmla="*/ 99529 h 2128675"/>
              <a:gd name="connsiteX1" fmla="*/ 5291192 w 9165535"/>
              <a:gd name="connsiteY1" fmla="*/ 1260507 h 2128675"/>
              <a:gd name="connsiteX2" fmla="*/ 9164547 w 9165535"/>
              <a:gd name="connsiteY2" fmla="*/ 633786 h 2128675"/>
              <a:gd name="connsiteX3" fmla="*/ 9164547 w 9165535"/>
              <a:gd name="connsiteY3" fmla="*/ 2128675 h 2128675"/>
              <a:gd name="connsiteX4" fmla="*/ 20548 w 9165535"/>
              <a:gd name="connsiteY4" fmla="*/ 2128675 h 2128675"/>
              <a:gd name="connsiteX5" fmla="*/ 0 w 9165535"/>
              <a:gd name="connsiteY5" fmla="*/ 99529 h 2128675"/>
              <a:gd name="connsiteX0" fmla="*/ 0 w 9165535"/>
              <a:gd name="connsiteY0" fmla="*/ 150003 h 2179149"/>
              <a:gd name="connsiteX1" fmla="*/ 5291192 w 9165535"/>
              <a:gd name="connsiteY1" fmla="*/ 1310981 h 2179149"/>
              <a:gd name="connsiteX2" fmla="*/ 9164547 w 9165535"/>
              <a:gd name="connsiteY2" fmla="*/ 684260 h 2179149"/>
              <a:gd name="connsiteX3" fmla="*/ 9164547 w 9165535"/>
              <a:gd name="connsiteY3" fmla="*/ 2179149 h 2179149"/>
              <a:gd name="connsiteX4" fmla="*/ 20548 w 9165535"/>
              <a:gd name="connsiteY4" fmla="*/ 2179149 h 2179149"/>
              <a:gd name="connsiteX5" fmla="*/ 0 w 9165535"/>
              <a:gd name="connsiteY5" fmla="*/ 150003 h 2179149"/>
              <a:gd name="connsiteX0" fmla="*/ 0 w 9165535"/>
              <a:gd name="connsiteY0" fmla="*/ 150003 h 2179149"/>
              <a:gd name="connsiteX1" fmla="*/ 5291192 w 9165535"/>
              <a:gd name="connsiteY1" fmla="*/ 1310981 h 2179149"/>
              <a:gd name="connsiteX2" fmla="*/ 9164547 w 9165535"/>
              <a:gd name="connsiteY2" fmla="*/ 684260 h 2179149"/>
              <a:gd name="connsiteX3" fmla="*/ 9164547 w 9165535"/>
              <a:gd name="connsiteY3" fmla="*/ 2179149 h 2179149"/>
              <a:gd name="connsiteX4" fmla="*/ 20548 w 9165535"/>
              <a:gd name="connsiteY4" fmla="*/ 2179149 h 2179149"/>
              <a:gd name="connsiteX5" fmla="*/ 0 w 9165535"/>
              <a:gd name="connsiteY5" fmla="*/ 150003 h 2179149"/>
              <a:gd name="connsiteX0" fmla="*/ 0 w 9165535"/>
              <a:gd name="connsiteY0" fmla="*/ 150003 h 2179149"/>
              <a:gd name="connsiteX1" fmla="*/ 5291192 w 9165535"/>
              <a:gd name="connsiteY1" fmla="*/ 1310981 h 2179149"/>
              <a:gd name="connsiteX2" fmla="*/ 9164547 w 9165535"/>
              <a:gd name="connsiteY2" fmla="*/ 684260 h 2179149"/>
              <a:gd name="connsiteX3" fmla="*/ 9164547 w 9165535"/>
              <a:gd name="connsiteY3" fmla="*/ 2179149 h 2179149"/>
              <a:gd name="connsiteX4" fmla="*/ 20548 w 9165535"/>
              <a:gd name="connsiteY4" fmla="*/ 2179149 h 2179149"/>
              <a:gd name="connsiteX5" fmla="*/ 0 w 9165535"/>
              <a:gd name="connsiteY5" fmla="*/ 150003 h 2179149"/>
              <a:gd name="connsiteX0" fmla="*/ 12211 w 9177746"/>
              <a:gd name="connsiteY0" fmla="*/ 150003 h 2179149"/>
              <a:gd name="connsiteX1" fmla="*/ 5303403 w 9177746"/>
              <a:gd name="connsiteY1" fmla="*/ 1310981 h 2179149"/>
              <a:gd name="connsiteX2" fmla="*/ 9176758 w 9177746"/>
              <a:gd name="connsiteY2" fmla="*/ 684260 h 2179149"/>
              <a:gd name="connsiteX3" fmla="*/ 9176758 w 9177746"/>
              <a:gd name="connsiteY3" fmla="*/ 2179149 h 2179149"/>
              <a:gd name="connsiteX4" fmla="*/ 32759 w 9177746"/>
              <a:gd name="connsiteY4" fmla="*/ 2179149 h 2179149"/>
              <a:gd name="connsiteX5" fmla="*/ 12211 w 9177746"/>
              <a:gd name="connsiteY5" fmla="*/ 150003 h 2179149"/>
              <a:gd name="connsiteX0" fmla="*/ 0 w 9165535"/>
              <a:gd name="connsiteY0" fmla="*/ 150003 h 2179149"/>
              <a:gd name="connsiteX1" fmla="*/ 5291192 w 9165535"/>
              <a:gd name="connsiteY1" fmla="*/ 1310981 h 2179149"/>
              <a:gd name="connsiteX2" fmla="*/ 9164547 w 9165535"/>
              <a:gd name="connsiteY2" fmla="*/ 684260 h 2179149"/>
              <a:gd name="connsiteX3" fmla="*/ 9164547 w 9165535"/>
              <a:gd name="connsiteY3" fmla="*/ 2179149 h 2179149"/>
              <a:gd name="connsiteX4" fmla="*/ 20548 w 9165535"/>
              <a:gd name="connsiteY4" fmla="*/ 2179149 h 2179149"/>
              <a:gd name="connsiteX5" fmla="*/ 0 w 9165535"/>
              <a:gd name="connsiteY5" fmla="*/ 150003 h 2179149"/>
              <a:gd name="connsiteX0" fmla="*/ 0 w 9165535"/>
              <a:gd name="connsiteY0" fmla="*/ 273211 h 2302357"/>
              <a:gd name="connsiteX1" fmla="*/ 5291192 w 9165535"/>
              <a:gd name="connsiteY1" fmla="*/ 1434189 h 2302357"/>
              <a:gd name="connsiteX2" fmla="*/ 9164547 w 9165535"/>
              <a:gd name="connsiteY2" fmla="*/ 807468 h 2302357"/>
              <a:gd name="connsiteX3" fmla="*/ 9164547 w 9165535"/>
              <a:gd name="connsiteY3" fmla="*/ 2302357 h 2302357"/>
              <a:gd name="connsiteX4" fmla="*/ 20548 w 9165535"/>
              <a:gd name="connsiteY4" fmla="*/ 2302357 h 2302357"/>
              <a:gd name="connsiteX5" fmla="*/ 0 w 9165535"/>
              <a:gd name="connsiteY5" fmla="*/ 273211 h 2302357"/>
              <a:gd name="connsiteX0" fmla="*/ 0 w 9165535"/>
              <a:gd name="connsiteY0" fmla="*/ 269041 h 2298187"/>
              <a:gd name="connsiteX1" fmla="*/ 5630239 w 9165535"/>
              <a:gd name="connsiteY1" fmla="*/ 1460842 h 2298187"/>
              <a:gd name="connsiteX2" fmla="*/ 9164547 w 9165535"/>
              <a:gd name="connsiteY2" fmla="*/ 803298 h 2298187"/>
              <a:gd name="connsiteX3" fmla="*/ 9164547 w 9165535"/>
              <a:gd name="connsiteY3" fmla="*/ 2298187 h 2298187"/>
              <a:gd name="connsiteX4" fmla="*/ 20548 w 9165535"/>
              <a:gd name="connsiteY4" fmla="*/ 2298187 h 2298187"/>
              <a:gd name="connsiteX5" fmla="*/ 0 w 9165535"/>
              <a:gd name="connsiteY5" fmla="*/ 269041 h 2298187"/>
              <a:gd name="connsiteX0" fmla="*/ 0 w 9165535"/>
              <a:gd name="connsiteY0" fmla="*/ 269041 h 2298187"/>
              <a:gd name="connsiteX1" fmla="*/ 5630239 w 9165535"/>
              <a:gd name="connsiteY1" fmla="*/ 1460842 h 2298187"/>
              <a:gd name="connsiteX2" fmla="*/ 9164547 w 9165535"/>
              <a:gd name="connsiteY2" fmla="*/ 803298 h 2298187"/>
              <a:gd name="connsiteX3" fmla="*/ 9164547 w 9165535"/>
              <a:gd name="connsiteY3" fmla="*/ 2298187 h 2298187"/>
              <a:gd name="connsiteX4" fmla="*/ 20548 w 9165535"/>
              <a:gd name="connsiteY4" fmla="*/ 2298187 h 2298187"/>
              <a:gd name="connsiteX5" fmla="*/ 0 w 9165535"/>
              <a:gd name="connsiteY5" fmla="*/ 269041 h 2298187"/>
              <a:gd name="connsiteX0" fmla="*/ 0 w 9165535"/>
              <a:gd name="connsiteY0" fmla="*/ 262349 h 2291495"/>
              <a:gd name="connsiteX1" fmla="*/ 5589142 w 9165535"/>
              <a:gd name="connsiteY1" fmla="*/ 1505520 h 2291495"/>
              <a:gd name="connsiteX2" fmla="*/ 9164547 w 9165535"/>
              <a:gd name="connsiteY2" fmla="*/ 796606 h 2291495"/>
              <a:gd name="connsiteX3" fmla="*/ 9164547 w 9165535"/>
              <a:gd name="connsiteY3" fmla="*/ 2291495 h 2291495"/>
              <a:gd name="connsiteX4" fmla="*/ 20548 w 9165535"/>
              <a:gd name="connsiteY4" fmla="*/ 2291495 h 2291495"/>
              <a:gd name="connsiteX5" fmla="*/ 0 w 9165535"/>
              <a:gd name="connsiteY5" fmla="*/ 262349 h 2291495"/>
              <a:gd name="connsiteX0" fmla="*/ 0 w 9165535"/>
              <a:gd name="connsiteY0" fmla="*/ 280439 h 2309585"/>
              <a:gd name="connsiteX1" fmla="*/ 5445304 w 9165535"/>
              <a:gd name="connsiteY1" fmla="*/ 1390046 h 2309585"/>
              <a:gd name="connsiteX2" fmla="*/ 9164547 w 9165535"/>
              <a:gd name="connsiteY2" fmla="*/ 814696 h 2309585"/>
              <a:gd name="connsiteX3" fmla="*/ 9164547 w 9165535"/>
              <a:gd name="connsiteY3" fmla="*/ 2309585 h 2309585"/>
              <a:gd name="connsiteX4" fmla="*/ 20548 w 9165535"/>
              <a:gd name="connsiteY4" fmla="*/ 2309585 h 2309585"/>
              <a:gd name="connsiteX5" fmla="*/ 0 w 9165535"/>
              <a:gd name="connsiteY5" fmla="*/ 280439 h 2309585"/>
              <a:gd name="connsiteX0" fmla="*/ 0 w 9165535"/>
              <a:gd name="connsiteY0" fmla="*/ 271808 h 2300954"/>
              <a:gd name="connsiteX1" fmla="*/ 5835722 w 9165535"/>
              <a:gd name="connsiteY1" fmla="*/ 1443060 h 2300954"/>
              <a:gd name="connsiteX2" fmla="*/ 9164547 w 9165535"/>
              <a:gd name="connsiteY2" fmla="*/ 806065 h 2300954"/>
              <a:gd name="connsiteX3" fmla="*/ 9164547 w 9165535"/>
              <a:gd name="connsiteY3" fmla="*/ 2300954 h 2300954"/>
              <a:gd name="connsiteX4" fmla="*/ 20548 w 9165535"/>
              <a:gd name="connsiteY4" fmla="*/ 2300954 h 2300954"/>
              <a:gd name="connsiteX5" fmla="*/ 0 w 9165535"/>
              <a:gd name="connsiteY5" fmla="*/ 271808 h 2300954"/>
              <a:gd name="connsiteX0" fmla="*/ 0 w 9165535"/>
              <a:gd name="connsiteY0" fmla="*/ 222470 h 2251616"/>
              <a:gd name="connsiteX1" fmla="*/ 5835722 w 9165535"/>
              <a:gd name="connsiteY1" fmla="*/ 1393722 h 2251616"/>
              <a:gd name="connsiteX2" fmla="*/ 9164547 w 9165535"/>
              <a:gd name="connsiteY2" fmla="*/ 756727 h 2251616"/>
              <a:gd name="connsiteX3" fmla="*/ 9164547 w 9165535"/>
              <a:gd name="connsiteY3" fmla="*/ 2251616 h 2251616"/>
              <a:gd name="connsiteX4" fmla="*/ 20548 w 9165535"/>
              <a:gd name="connsiteY4" fmla="*/ 2251616 h 2251616"/>
              <a:gd name="connsiteX5" fmla="*/ 0 w 9165535"/>
              <a:gd name="connsiteY5" fmla="*/ 222470 h 2251616"/>
              <a:gd name="connsiteX0" fmla="*/ 0 w 9165535"/>
              <a:gd name="connsiteY0" fmla="*/ 222470 h 2251616"/>
              <a:gd name="connsiteX1" fmla="*/ 5835722 w 9165535"/>
              <a:gd name="connsiteY1" fmla="*/ 1393722 h 2251616"/>
              <a:gd name="connsiteX2" fmla="*/ 9164547 w 9165535"/>
              <a:gd name="connsiteY2" fmla="*/ 756727 h 2251616"/>
              <a:gd name="connsiteX3" fmla="*/ 9164547 w 9165535"/>
              <a:gd name="connsiteY3" fmla="*/ 2251616 h 2251616"/>
              <a:gd name="connsiteX4" fmla="*/ 20548 w 9165535"/>
              <a:gd name="connsiteY4" fmla="*/ 2251616 h 2251616"/>
              <a:gd name="connsiteX5" fmla="*/ 0 w 9165535"/>
              <a:gd name="connsiteY5" fmla="*/ 222470 h 2251616"/>
              <a:gd name="connsiteX0" fmla="*/ 0 w 9175809"/>
              <a:gd name="connsiteY0" fmla="*/ 243703 h 2067366"/>
              <a:gd name="connsiteX1" fmla="*/ 5845996 w 9175809"/>
              <a:gd name="connsiteY1" fmla="*/ 1209472 h 2067366"/>
              <a:gd name="connsiteX2" fmla="*/ 9174821 w 9175809"/>
              <a:gd name="connsiteY2" fmla="*/ 572477 h 2067366"/>
              <a:gd name="connsiteX3" fmla="*/ 9174821 w 9175809"/>
              <a:gd name="connsiteY3" fmla="*/ 2067366 h 2067366"/>
              <a:gd name="connsiteX4" fmla="*/ 30822 w 9175809"/>
              <a:gd name="connsiteY4" fmla="*/ 2067366 h 2067366"/>
              <a:gd name="connsiteX5" fmla="*/ 0 w 9175809"/>
              <a:gd name="connsiteY5" fmla="*/ 243703 h 2067366"/>
              <a:gd name="connsiteX0" fmla="*/ 0 w 9175809"/>
              <a:gd name="connsiteY0" fmla="*/ 253347 h 2077010"/>
              <a:gd name="connsiteX1" fmla="*/ 5445304 w 9175809"/>
              <a:gd name="connsiteY1" fmla="*/ 1136923 h 2077010"/>
              <a:gd name="connsiteX2" fmla="*/ 9174821 w 9175809"/>
              <a:gd name="connsiteY2" fmla="*/ 582121 h 2077010"/>
              <a:gd name="connsiteX3" fmla="*/ 9174821 w 9175809"/>
              <a:gd name="connsiteY3" fmla="*/ 2077010 h 2077010"/>
              <a:gd name="connsiteX4" fmla="*/ 30822 w 9175809"/>
              <a:gd name="connsiteY4" fmla="*/ 2077010 h 2077010"/>
              <a:gd name="connsiteX5" fmla="*/ 0 w 9175809"/>
              <a:gd name="connsiteY5" fmla="*/ 253347 h 2077010"/>
              <a:gd name="connsiteX0" fmla="*/ 0 w 9175809"/>
              <a:gd name="connsiteY0" fmla="*/ 265128 h 2088791"/>
              <a:gd name="connsiteX1" fmla="*/ 4623371 w 9175809"/>
              <a:gd name="connsiteY1" fmla="*/ 1056237 h 2088791"/>
              <a:gd name="connsiteX2" fmla="*/ 9174821 w 9175809"/>
              <a:gd name="connsiteY2" fmla="*/ 593902 h 2088791"/>
              <a:gd name="connsiteX3" fmla="*/ 9174821 w 9175809"/>
              <a:gd name="connsiteY3" fmla="*/ 2088791 h 2088791"/>
              <a:gd name="connsiteX4" fmla="*/ 30822 w 9175809"/>
              <a:gd name="connsiteY4" fmla="*/ 2088791 h 2088791"/>
              <a:gd name="connsiteX5" fmla="*/ 0 w 9175809"/>
              <a:gd name="connsiteY5" fmla="*/ 265128 h 2088791"/>
              <a:gd name="connsiteX0" fmla="*/ 0 w 9175809"/>
              <a:gd name="connsiteY0" fmla="*/ 265128 h 2088791"/>
              <a:gd name="connsiteX1" fmla="*/ 4623371 w 9175809"/>
              <a:gd name="connsiteY1" fmla="*/ 1056237 h 2088791"/>
              <a:gd name="connsiteX2" fmla="*/ 9174821 w 9175809"/>
              <a:gd name="connsiteY2" fmla="*/ 593902 h 2088791"/>
              <a:gd name="connsiteX3" fmla="*/ 9174821 w 9175809"/>
              <a:gd name="connsiteY3" fmla="*/ 2088791 h 2088791"/>
              <a:gd name="connsiteX4" fmla="*/ 30822 w 9175809"/>
              <a:gd name="connsiteY4" fmla="*/ 2088791 h 2088791"/>
              <a:gd name="connsiteX5" fmla="*/ 0 w 9175809"/>
              <a:gd name="connsiteY5" fmla="*/ 265128 h 2088791"/>
              <a:gd name="connsiteX0" fmla="*/ 0 w 9175809"/>
              <a:gd name="connsiteY0" fmla="*/ 265128 h 2088791"/>
              <a:gd name="connsiteX1" fmla="*/ 4623371 w 9175809"/>
              <a:gd name="connsiteY1" fmla="*/ 1056237 h 2088791"/>
              <a:gd name="connsiteX2" fmla="*/ 6667928 w 9175809"/>
              <a:gd name="connsiteY2" fmla="*/ 1128157 h 2088791"/>
              <a:gd name="connsiteX3" fmla="*/ 9174821 w 9175809"/>
              <a:gd name="connsiteY3" fmla="*/ 593902 h 2088791"/>
              <a:gd name="connsiteX4" fmla="*/ 9174821 w 9175809"/>
              <a:gd name="connsiteY4" fmla="*/ 2088791 h 2088791"/>
              <a:gd name="connsiteX5" fmla="*/ 30822 w 9175809"/>
              <a:gd name="connsiteY5" fmla="*/ 2088791 h 2088791"/>
              <a:gd name="connsiteX6" fmla="*/ 0 w 9175809"/>
              <a:gd name="connsiteY6" fmla="*/ 265128 h 2088791"/>
              <a:gd name="connsiteX0" fmla="*/ 0 w 9175809"/>
              <a:gd name="connsiteY0" fmla="*/ 458576 h 2282239"/>
              <a:gd name="connsiteX1" fmla="*/ 4623371 w 9175809"/>
              <a:gd name="connsiteY1" fmla="*/ 1249685 h 2282239"/>
              <a:gd name="connsiteX2" fmla="*/ 6667928 w 9175809"/>
              <a:gd name="connsiteY2" fmla="*/ 1321605 h 2282239"/>
              <a:gd name="connsiteX3" fmla="*/ 9174821 w 9175809"/>
              <a:gd name="connsiteY3" fmla="*/ 787350 h 2282239"/>
              <a:gd name="connsiteX4" fmla="*/ 9174821 w 9175809"/>
              <a:gd name="connsiteY4" fmla="*/ 2282239 h 2282239"/>
              <a:gd name="connsiteX5" fmla="*/ 30822 w 9175809"/>
              <a:gd name="connsiteY5" fmla="*/ 2282239 h 2282239"/>
              <a:gd name="connsiteX6" fmla="*/ 0 w 9175809"/>
              <a:gd name="connsiteY6" fmla="*/ 458576 h 2282239"/>
              <a:gd name="connsiteX0" fmla="*/ 0 w 9175809"/>
              <a:gd name="connsiteY0" fmla="*/ 252574 h 2076237"/>
              <a:gd name="connsiteX1" fmla="*/ 4623371 w 9175809"/>
              <a:gd name="connsiteY1" fmla="*/ 1043683 h 2076237"/>
              <a:gd name="connsiteX2" fmla="*/ 6667928 w 9175809"/>
              <a:gd name="connsiteY2" fmla="*/ 1115603 h 2076237"/>
              <a:gd name="connsiteX3" fmla="*/ 9174821 w 9175809"/>
              <a:gd name="connsiteY3" fmla="*/ 581348 h 2076237"/>
              <a:gd name="connsiteX4" fmla="*/ 9174821 w 9175809"/>
              <a:gd name="connsiteY4" fmla="*/ 2076237 h 2076237"/>
              <a:gd name="connsiteX5" fmla="*/ 30822 w 9175809"/>
              <a:gd name="connsiteY5" fmla="*/ 2076237 h 2076237"/>
              <a:gd name="connsiteX6" fmla="*/ 0 w 9175809"/>
              <a:gd name="connsiteY6" fmla="*/ 252574 h 2076237"/>
              <a:gd name="connsiteX0" fmla="*/ 0 w 9175809"/>
              <a:gd name="connsiteY0" fmla="*/ 0 h 1823663"/>
              <a:gd name="connsiteX1" fmla="*/ 4623371 w 9175809"/>
              <a:gd name="connsiteY1" fmla="*/ 791109 h 1823663"/>
              <a:gd name="connsiteX2" fmla="*/ 6667928 w 9175809"/>
              <a:gd name="connsiteY2" fmla="*/ 863029 h 1823663"/>
              <a:gd name="connsiteX3" fmla="*/ 9174821 w 9175809"/>
              <a:gd name="connsiteY3" fmla="*/ 328774 h 1823663"/>
              <a:gd name="connsiteX4" fmla="*/ 9174821 w 9175809"/>
              <a:gd name="connsiteY4" fmla="*/ 1823663 h 1823663"/>
              <a:gd name="connsiteX5" fmla="*/ 30822 w 9175809"/>
              <a:gd name="connsiteY5" fmla="*/ 1823663 h 1823663"/>
              <a:gd name="connsiteX6" fmla="*/ 0 w 9175809"/>
              <a:gd name="connsiteY6" fmla="*/ 0 h 1823663"/>
              <a:gd name="connsiteX0" fmla="*/ 0 w 9175809"/>
              <a:gd name="connsiteY0" fmla="*/ 0 h 1823663"/>
              <a:gd name="connsiteX1" fmla="*/ 4623371 w 9175809"/>
              <a:gd name="connsiteY1" fmla="*/ 791109 h 1823663"/>
              <a:gd name="connsiteX2" fmla="*/ 6667928 w 9175809"/>
              <a:gd name="connsiteY2" fmla="*/ 863029 h 1823663"/>
              <a:gd name="connsiteX3" fmla="*/ 9174821 w 9175809"/>
              <a:gd name="connsiteY3" fmla="*/ 328774 h 1823663"/>
              <a:gd name="connsiteX4" fmla="*/ 9174821 w 9175809"/>
              <a:gd name="connsiteY4" fmla="*/ 1823663 h 1823663"/>
              <a:gd name="connsiteX5" fmla="*/ 30822 w 9175809"/>
              <a:gd name="connsiteY5" fmla="*/ 1823663 h 1823663"/>
              <a:gd name="connsiteX6" fmla="*/ 0 w 9175809"/>
              <a:gd name="connsiteY6" fmla="*/ 0 h 1823663"/>
              <a:gd name="connsiteX0" fmla="*/ 0 w 9175809"/>
              <a:gd name="connsiteY0" fmla="*/ 0 h 1823663"/>
              <a:gd name="connsiteX1" fmla="*/ 4623371 w 9175809"/>
              <a:gd name="connsiteY1" fmla="*/ 791109 h 1823663"/>
              <a:gd name="connsiteX2" fmla="*/ 6667928 w 9175809"/>
              <a:gd name="connsiteY2" fmla="*/ 863029 h 1823663"/>
              <a:gd name="connsiteX3" fmla="*/ 9174821 w 9175809"/>
              <a:gd name="connsiteY3" fmla="*/ 328774 h 1823663"/>
              <a:gd name="connsiteX4" fmla="*/ 9174821 w 9175809"/>
              <a:gd name="connsiteY4" fmla="*/ 1823663 h 1823663"/>
              <a:gd name="connsiteX5" fmla="*/ 30822 w 9175809"/>
              <a:gd name="connsiteY5" fmla="*/ 1823663 h 1823663"/>
              <a:gd name="connsiteX6" fmla="*/ 0 w 9175809"/>
              <a:gd name="connsiteY6" fmla="*/ 0 h 1823663"/>
              <a:gd name="connsiteX0" fmla="*/ 0 w 9175809"/>
              <a:gd name="connsiteY0" fmla="*/ 13100 h 1836763"/>
              <a:gd name="connsiteX1" fmla="*/ 4623371 w 9175809"/>
              <a:gd name="connsiteY1" fmla="*/ 804209 h 1836763"/>
              <a:gd name="connsiteX2" fmla="*/ 6667928 w 9175809"/>
              <a:gd name="connsiteY2" fmla="*/ 876129 h 1836763"/>
              <a:gd name="connsiteX3" fmla="*/ 9174821 w 9175809"/>
              <a:gd name="connsiteY3" fmla="*/ 341874 h 1836763"/>
              <a:gd name="connsiteX4" fmla="*/ 9174821 w 9175809"/>
              <a:gd name="connsiteY4" fmla="*/ 1836763 h 1836763"/>
              <a:gd name="connsiteX5" fmla="*/ 30822 w 9175809"/>
              <a:gd name="connsiteY5" fmla="*/ 1836763 h 1836763"/>
              <a:gd name="connsiteX6" fmla="*/ 0 w 9175809"/>
              <a:gd name="connsiteY6" fmla="*/ 13100 h 1836763"/>
              <a:gd name="connsiteX0" fmla="*/ 0 w 9175809"/>
              <a:gd name="connsiteY0" fmla="*/ 13100 h 1836763"/>
              <a:gd name="connsiteX1" fmla="*/ 4623371 w 9175809"/>
              <a:gd name="connsiteY1" fmla="*/ 804209 h 1836763"/>
              <a:gd name="connsiteX2" fmla="*/ 6667928 w 9175809"/>
              <a:gd name="connsiteY2" fmla="*/ 876129 h 1836763"/>
              <a:gd name="connsiteX3" fmla="*/ 9174821 w 9175809"/>
              <a:gd name="connsiteY3" fmla="*/ 341874 h 1836763"/>
              <a:gd name="connsiteX4" fmla="*/ 9174821 w 9175809"/>
              <a:gd name="connsiteY4" fmla="*/ 1836763 h 1836763"/>
              <a:gd name="connsiteX5" fmla="*/ 30822 w 9175809"/>
              <a:gd name="connsiteY5" fmla="*/ 1836763 h 1836763"/>
              <a:gd name="connsiteX6" fmla="*/ 0 w 9175809"/>
              <a:gd name="connsiteY6" fmla="*/ 13100 h 1836763"/>
              <a:gd name="connsiteX0" fmla="*/ 0 w 9175809"/>
              <a:gd name="connsiteY0" fmla="*/ 13100 h 1836763"/>
              <a:gd name="connsiteX1" fmla="*/ 4623371 w 9175809"/>
              <a:gd name="connsiteY1" fmla="*/ 804209 h 1836763"/>
              <a:gd name="connsiteX2" fmla="*/ 6667928 w 9175809"/>
              <a:gd name="connsiteY2" fmla="*/ 876129 h 1836763"/>
              <a:gd name="connsiteX3" fmla="*/ 9174821 w 9175809"/>
              <a:gd name="connsiteY3" fmla="*/ 341874 h 1836763"/>
              <a:gd name="connsiteX4" fmla="*/ 9174821 w 9175809"/>
              <a:gd name="connsiteY4" fmla="*/ 1836763 h 1836763"/>
              <a:gd name="connsiteX5" fmla="*/ 30822 w 9175809"/>
              <a:gd name="connsiteY5" fmla="*/ 1836763 h 1836763"/>
              <a:gd name="connsiteX6" fmla="*/ 0 w 9175809"/>
              <a:gd name="connsiteY6" fmla="*/ 13100 h 1836763"/>
              <a:gd name="connsiteX0" fmla="*/ 0 w 9175809"/>
              <a:gd name="connsiteY0" fmla="*/ 13100 h 1836763"/>
              <a:gd name="connsiteX1" fmla="*/ 4623371 w 9175809"/>
              <a:gd name="connsiteY1" fmla="*/ 804209 h 1836763"/>
              <a:gd name="connsiteX2" fmla="*/ 6667928 w 9175809"/>
              <a:gd name="connsiteY2" fmla="*/ 876129 h 1836763"/>
              <a:gd name="connsiteX3" fmla="*/ 9174821 w 9175809"/>
              <a:gd name="connsiteY3" fmla="*/ 341874 h 1836763"/>
              <a:gd name="connsiteX4" fmla="*/ 9174821 w 9175809"/>
              <a:gd name="connsiteY4" fmla="*/ 1836763 h 1836763"/>
              <a:gd name="connsiteX5" fmla="*/ 30822 w 9175809"/>
              <a:gd name="connsiteY5" fmla="*/ 1836763 h 1836763"/>
              <a:gd name="connsiteX6" fmla="*/ 0 w 9175809"/>
              <a:gd name="connsiteY6" fmla="*/ 13100 h 1836763"/>
              <a:gd name="connsiteX0" fmla="*/ 0 w 9155261"/>
              <a:gd name="connsiteY0" fmla="*/ 12820 h 1836483"/>
              <a:gd name="connsiteX1" fmla="*/ 4602823 w 9155261"/>
              <a:gd name="connsiteY1" fmla="*/ 803929 h 1836483"/>
              <a:gd name="connsiteX2" fmla="*/ 6647380 w 9155261"/>
              <a:gd name="connsiteY2" fmla="*/ 875849 h 1836483"/>
              <a:gd name="connsiteX3" fmla="*/ 9154273 w 9155261"/>
              <a:gd name="connsiteY3" fmla="*/ 341594 h 1836483"/>
              <a:gd name="connsiteX4" fmla="*/ 9154273 w 9155261"/>
              <a:gd name="connsiteY4" fmla="*/ 1836483 h 1836483"/>
              <a:gd name="connsiteX5" fmla="*/ 10274 w 9155261"/>
              <a:gd name="connsiteY5" fmla="*/ 1836483 h 1836483"/>
              <a:gd name="connsiteX6" fmla="*/ 0 w 9155261"/>
              <a:gd name="connsiteY6" fmla="*/ 12820 h 183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5261" h="1836483">
                <a:moveTo>
                  <a:pt x="0" y="12820"/>
                </a:moveTo>
                <a:cubicBezTo>
                  <a:pt x="2563401" y="-107903"/>
                  <a:pt x="3494926" y="660091"/>
                  <a:pt x="4602823" y="803929"/>
                </a:cubicBezTo>
                <a:cubicBezTo>
                  <a:pt x="5710720" y="947767"/>
                  <a:pt x="5888805" y="952905"/>
                  <a:pt x="6647380" y="875849"/>
                </a:cubicBezTo>
                <a:cubicBezTo>
                  <a:pt x="7405955" y="798793"/>
                  <a:pt x="8739882" y="200324"/>
                  <a:pt x="9154273" y="341594"/>
                </a:cubicBezTo>
                <a:cubicBezTo>
                  <a:pt x="9150848" y="713176"/>
                  <a:pt x="9157698" y="1464901"/>
                  <a:pt x="9154273" y="1836483"/>
                </a:cubicBezTo>
                <a:lnTo>
                  <a:pt x="10274" y="1836483"/>
                </a:lnTo>
                <a:cubicBezTo>
                  <a:pt x="3425" y="1160101"/>
                  <a:pt x="17122" y="822766"/>
                  <a:pt x="0" y="12820"/>
                </a:cubicBezTo>
                <a:close/>
              </a:path>
            </a:pathLst>
          </a:custGeom>
          <a:solidFill>
            <a:srgbClr val="005EB8"/>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US" sz="1100" b="0" i="0" u="none" strike="noStrike" cap="none" normalizeH="0" baseline="0" dirty="0">
              <a:ln>
                <a:noFill/>
              </a:ln>
              <a:solidFill>
                <a:srgbClr val="231F20"/>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lang="en-GB" altLang="en-US" sz="1100" dirty="0">
              <a:solidFill>
                <a:schemeClr val="bg1"/>
              </a:solidFill>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t>Working in partnership:</a:t>
            </a:r>
            <a:endParaRPr kumimoji="0" lang="en-GB" altLang="en-US" sz="11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t>Hull University Teaching Hospitals NHS Trust</a:t>
            </a: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bg1"/>
                </a:solidFill>
                <a:effectLst/>
                <a:latin typeface="Arial" panose="020B0604020202020204" pitchFamily="34" charset="0"/>
              </a:rPr>
              <a:t>Northern Lincolnshire and Goole NHS Foundation Trust </a:t>
            </a:r>
            <a:endPar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t>United by Compassion: </a:t>
            </a:r>
            <a:b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br>
            <a: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t>Driving for Excellence</a:t>
            </a:r>
          </a:p>
        </p:txBody>
      </p:sp>
      <p:sp>
        <p:nvSpPr>
          <p:cNvPr id="8" name="Rectangle 2">
            <a:extLst>
              <a:ext uri="{FF2B5EF4-FFF2-40B4-BE49-F238E27FC236}">
                <a16:creationId xmlns:a16="http://schemas.microsoft.com/office/drawing/2014/main" id="{7FF83372-2F06-CE4D-24F7-E3BDDDEA708D}"/>
              </a:ext>
            </a:extLst>
          </p:cNvPr>
          <p:cNvSpPr>
            <a:spLocks noChangeArrowheads="1"/>
          </p:cNvSpPr>
          <p:nvPr/>
        </p:nvSpPr>
        <p:spPr bwMode="auto">
          <a:xfrm>
            <a:off x="152400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sz="1800"/>
          </a:p>
        </p:txBody>
      </p:sp>
      <p:pic>
        <p:nvPicPr>
          <p:cNvPr id="6" name="Picture 5">
            <a:extLst>
              <a:ext uri="{FF2B5EF4-FFF2-40B4-BE49-F238E27FC236}">
                <a16:creationId xmlns:a16="http://schemas.microsoft.com/office/drawing/2014/main" id="{D333E0E3-A036-8F75-4F90-228301540504}"/>
              </a:ext>
            </a:extLst>
          </p:cNvPr>
          <p:cNvPicPr>
            <a:picLocks noChangeAspect="1"/>
          </p:cNvPicPr>
          <p:nvPr/>
        </p:nvPicPr>
        <p:blipFill>
          <a:blip r:embed="rId4"/>
          <a:stretch>
            <a:fillRect/>
          </a:stretch>
        </p:blipFill>
        <p:spPr>
          <a:xfrm>
            <a:off x="4827989" y="2244436"/>
            <a:ext cx="2186045" cy="1404793"/>
          </a:xfrm>
          <a:prstGeom prst="rect">
            <a:avLst/>
          </a:prstGeom>
        </p:spPr>
      </p:pic>
      <p:pic>
        <p:nvPicPr>
          <p:cNvPr id="11" name="Picture 10">
            <a:extLst>
              <a:ext uri="{FF2B5EF4-FFF2-40B4-BE49-F238E27FC236}">
                <a16:creationId xmlns:a16="http://schemas.microsoft.com/office/drawing/2014/main" id="{0C11E1AB-46FA-D576-346E-2BDD03FF04AD}"/>
              </a:ext>
            </a:extLst>
          </p:cNvPr>
          <p:cNvPicPr>
            <a:picLocks noChangeAspect="1"/>
          </p:cNvPicPr>
          <p:nvPr/>
        </p:nvPicPr>
        <p:blipFill>
          <a:blip r:embed="rId5"/>
          <a:stretch>
            <a:fillRect/>
          </a:stretch>
        </p:blipFill>
        <p:spPr>
          <a:xfrm>
            <a:off x="2564347" y="2244435"/>
            <a:ext cx="2059618" cy="1405680"/>
          </a:xfrm>
          <a:prstGeom prst="rect">
            <a:avLst/>
          </a:prstGeom>
        </p:spPr>
      </p:pic>
      <p:pic>
        <p:nvPicPr>
          <p:cNvPr id="14" name="Picture 13">
            <a:extLst>
              <a:ext uri="{FF2B5EF4-FFF2-40B4-BE49-F238E27FC236}">
                <a16:creationId xmlns:a16="http://schemas.microsoft.com/office/drawing/2014/main" id="{1D40FB0A-563D-DA24-244E-5B1CCB960AC3}"/>
              </a:ext>
            </a:extLst>
          </p:cNvPr>
          <p:cNvPicPr>
            <a:picLocks noChangeAspect="1"/>
          </p:cNvPicPr>
          <p:nvPr/>
        </p:nvPicPr>
        <p:blipFill>
          <a:blip r:embed="rId6"/>
          <a:stretch>
            <a:fillRect/>
          </a:stretch>
        </p:blipFill>
        <p:spPr>
          <a:xfrm>
            <a:off x="7195370" y="2251018"/>
            <a:ext cx="2235389" cy="1398210"/>
          </a:xfrm>
          <a:prstGeom prst="rect">
            <a:avLst/>
          </a:prstGeom>
        </p:spPr>
      </p:pic>
    </p:spTree>
    <p:extLst>
      <p:ext uri="{BB962C8B-B14F-4D97-AF65-F5344CB8AC3E}">
        <p14:creationId xmlns:p14="http://schemas.microsoft.com/office/powerpoint/2010/main" val="2252756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4805643" y="5859429"/>
            <a:ext cx="2580715" cy="741045"/>
          </a:xfrm>
          <a:prstGeom prst="rect">
            <a:avLst/>
          </a:prstGeom>
        </p:spPr>
      </p:pic>
      <p:sp>
        <p:nvSpPr>
          <p:cNvPr id="2" name="Footer Placeholder 1"/>
          <p:cNvSpPr>
            <a:spLocks noGrp="1"/>
          </p:cNvSpPr>
          <p:nvPr>
            <p:ph type="ftr" sz="quarter" idx="11"/>
          </p:nvPr>
        </p:nvSpPr>
        <p:spPr/>
        <p:txBody>
          <a:bodyPr/>
          <a:lstStyle/>
          <a:p>
            <a:endParaRPr lang="en-US" dirty="0"/>
          </a:p>
        </p:txBody>
      </p:sp>
      <p:sp>
        <p:nvSpPr>
          <p:cNvPr id="3" name="Title 1">
            <a:extLst>
              <a:ext uri="{FF2B5EF4-FFF2-40B4-BE49-F238E27FC236}">
                <a16:creationId xmlns:a16="http://schemas.microsoft.com/office/drawing/2014/main" id="{6B9DD0B8-B70B-E522-DF6D-E0A4A6695230}"/>
              </a:ext>
            </a:extLst>
          </p:cNvPr>
          <p:cNvSpPr txBox="1">
            <a:spLocks/>
          </p:cNvSpPr>
          <p:nvPr/>
        </p:nvSpPr>
        <p:spPr>
          <a:xfrm>
            <a:off x="1524001" y="5859429"/>
            <a:ext cx="9143999" cy="907650"/>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200" dirty="0">
              <a:solidFill>
                <a:srgbClr val="0070C0"/>
              </a:solidFill>
            </a:endParaRPr>
          </a:p>
        </p:txBody>
      </p:sp>
      <p:sp>
        <p:nvSpPr>
          <p:cNvPr id="4" name="Title 1">
            <a:extLst>
              <a:ext uri="{FF2B5EF4-FFF2-40B4-BE49-F238E27FC236}">
                <a16:creationId xmlns:a16="http://schemas.microsoft.com/office/drawing/2014/main" id="{F85B04FC-A121-BE18-DDFE-2CF76099BE05}"/>
              </a:ext>
            </a:extLst>
          </p:cNvPr>
          <p:cNvSpPr txBox="1">
            <a:spLocks/>
          </p:cNvSpPr>
          <p:nvPr/>
        </p:nvSpPr>
        <p:spPr>
          <a:xfrm>
            <a:off x="1513727" y="5021518"/>
            <a:ext cx="9155261" cy="1836483"/>
          </a:xfrm>
          <a:custGeom>
            <a:avLst/>
            <a:gdLst>
              <a:gd name="connsiteX0" fmla="*/ 0 w 9143999"/>
              <a:gd name="connsiteY0" fmla="*/ 0 h 940085"/>
              <a:gd name="connsiteX1" fmla="*/ 9143999 w 9143999"/>
              <a:gd name="connsiteY1" fmla="*/ 0 h 940085"/>
              <a:gd name="connsiteX2" fmla="*/ 9143999 w 9143999"/>
              <a:gd name="connsiteY2" fmla="*/ 940085 h 940085"/>
              <a:gd name="connsiteX3" fmla="*/ 0 w 9143999"/>
              <a:gd name="connsiteY3" fmla="*/ 940085 h 940085"/>
              <a:gd name="connsiteX4" fmla="*/ 0 w 9143999"/>
              <a:gd name="connsiteY4" fmla="*/ 0 h 940085"/>
              <a:gd name="connsiteX0" fmla="*/ 0 w 9143999"/>
              <a:gd name="connsiteY0" fmla="*/ 1058238 h 1998323"/>
              <a:gd name="connsiteX1" fmla="*/ 9143999 w 9143999"/>
              <a:gd name="connsiteY1" fmla="*/ 0 h 1998323"/>
              <a:gd name="connsiteX2" fmla="*/ 9143999 w 9143999"/>
              <a:gd name="connsiteY2" fmla="*/ 1998323 h 1998323"/>
              <a:gd name="connsiteX3" fmla="*/ 0 w 9143999"/>
              <a:gd name="connsiteY3" fmla="*/ 1998323 h 1998323"/>
              <a:gd name="connsiteX4" fmla="*/ 0 w 9143999"/>
              <a:gd name="connsiteY4" fmla="*/ 1058238 h 1998323"/>
              <a:gd name="connsiteX0" fmla="*/ 0 w 9143999"/>
              <a:gd name="connsiteY0" fmla="*/ 1058238 h 1998323"/>
              <a:gd name="connsiteX1" fmla="*/ 9143999 w 9143999"/>
              <a:gd name="connsiteY1" fmla="*/ 0 h 1998323"/>
              <a:gd name="connsiteX2" fmla="*/ 9143999 w 9143999"/>
              <a:gd name="connsiteY2" fmla="*/ 1998323 h 1998323"/>
              <a:gd name="connsiteX3" fmla="*/ 0 w 9143999"/>
              <a:gd name="connsiteY3" fmla="*/ 1998323 h 1998323"/>
              <a:gd name="connsiteX4" fmla="*/ 0 w 9143999"/>
              <a:gd name="connsiteY4" fmla="*/ 1058238 h 1998323"/>
              <a:gd name="connsiteX0" fmla="*/ 0 w 9164547"/>
              <a:gd name="connsiteY0" fmla="*/ 92467 h 1998323"/>
              <a:gd name="connsiteX1" fmla="*/ 9164547 w 9164547"/>
              <a:gd name="connsiteY1" fmla="*/ 0 h 1998323"/>
              <a:gd name="connsiteX2" fmla="*/ 9164547 w 9164547"/>
              <a:gd name="connsiteY2" fmla="*/ 1998323 h 1998323"/>
              <a:gd name="connsiteX3" fmla="*/ 20548 w 9164547"/>
              <a:gd name="connsiteY3" fmla="*/ 1998323 h 1998323"/>
              <a:gd name="connsiteX4" fmla="*/ 0 w 9164547"/>
              <a:gd name="connsiteY4" fmla="*/ 92467 h 1998323"/>
              <a:gd name="connsiteX0" fmla="*/ 0 w 9164547"/>
              <a:gd name="connsiteY0" fmla="*/ 130275 h 2036131"/>
              <a:gd name="connsiteX1" fmla="*/ 6143946 w 9164547"/>
              <a:gd name="connsiteY1" fmla="*/ 1188513 h 2036131"/>
              <a:gd name="connsiteX2" fmla="*/ 9164547 w 9164547"/>
              <a:gd name="connsiteY2" fmla="*/ 37808 h 2036131"/>
              <a:gd name="connsiteX3" fmla="*/ 9164547 w 9164547"/>
              <a:gd name="connsiteY3" fmla="*/ 2036131 h 2036131"/>
              <a:gd name="connsiteX4" fmla="*/ 20548 w 9164547"/>
              <a:gd name="connsiteY4" fmla="*/ 2036131 h 2036131"/>
              <a:gd name="connsiteX5" fmla="*/ 0 w 9164547"/>
              <a:gd name="connsiteY5" fmla="*/ 130275 h 2036131"/>
              <a:gd name="connsiteX0" fmla="*/ 0 w 9164547"/>
              <a:gd name="connsiteY0" fmla="*/ 130037 h 2035893"/>
              <a:gd name="connsiteX1" fmla="*/ 5147353 w 9164547"/>
              <a:gd name="connsiteY1" fmla="*/ 1198549 h 2035893"/>
              <a:gd name="connsiteX2" fmla="*/ 9164547 w 9164547"/>
              <a:gd name="connsiteY2" fmla="*/ 37570 h 2035893"/>
              <a:gd name="connsiteX3" fmla="*/ 9164547 w 9164547"/>
              <a:gd name="connsiteY3" fmla="*/ 2035893 h 2035893"/>
              <a:gd name="connsiteX4" fmla="*/ 20548 w 9164547"/>
              <a:gd name="connsiteY4" fmla="*/ 2035893 h 2035893"/>
              <a:gd name="connsiteX5" fmla="*/ 0 w 9164547"/>
              <a:gd name="connsiteY5" fmla="*/ 130037 h 2035893"/>
              <a:gd name="connsiteX0" fmla="*/ 0 w 9164547"/>
              <a:gd name="connsiteY0" fmla="*/ 39077 h 1944933"/>
              <a:gd name="connsiteX1" fmla="*/ 5147353 w 9164547"/>
              <a:gd name="connsiteY1" fmla="*/ 1107589 h 1944933"/>
              <a:gd name="connsiteX2" fmla="*/ 9061805 w 9164547"/>
              <a:gd name="connsiteY2" fmla="*/ 799365 h 1944933"/>
              <a:gd name="connsiteX3" fmla="*/ 9164547 w 9164547"/>
              <a:gd name="connsiteY3" fmla="*/ 1944933 h 1944933"/>
              <a:gd name="connsiteX4" fmla="*/ 20548 w 9164547"/>
              <a:gd name="connsiteY4" fmla="*/ 1944933 h 1944933"/>
              <a:gd name="connsiteX5" fmla="*/ 0 w 9164547"/>
              <a:gd name="connsiteY5" fmla="*/ 39077 h 1944933"/>
              <a:gd name="connsiteX0" fmla="*/ 0 w 9164547"/>
              <a:gd name="connsiteY0" fmla="*/ 32814 h 1938670"/>
              <a:gd name="connsiteX1" fmla="*/ 6133672 w 9164547"/>
              <a:gd name="connsiteY1" fmla="*/ 1399277 h 1938670"/>
              <a:gd name="connsiteX2" fmla="*/ 9061805 w 9164547"/>
              <a:gd name="connsiteY2" fmla="*/ 793102 h 1938670"/>
              <a:gd name="connsiteX3" fmla="*/ 9164547 w 9164547"/>
              <a:gd name="connsiteY3" fmla="*/ 1938670 h 1938670"/>
              <a:gd name="connsiteX4" fmla="*/ 20548 w 9164547"/>
              <a:gd name="connsiteY4" fmla="*/ 1938670 h 1938670"/>
              <a:gd name="connsiteX5" fmla="*/ 0 w 9164547"/>
              <a:gd name="connsiteY5" fmla="*/ 32814 h 1938670"/>
              <a:gd name="connsiteX0" fmla="*/ 0 w 9164547"/>
              <a:gd name="connsiteY0" fmla="*/ 38569 h 1944425"/>
              <a:gd name="connsiteX1" fmla="*/ 5989834 w 9164547"/>
              <a:gd name="connsiteY1" fmla="*/ 1127629 h 1944425"/>
              <a:gd name="connsiteX2" fmla="*/ 9061805 w 9164547"/>
              <a:gd name="connsiteY2" fmla="*/ 798857 h 1944425"/>
              <a:gd name="connsiteX3" fmla="*/ 9164547 w 9164547"/>
              <a:gd name="connsiteY3" fmla="*/ 1944425 h 1944425"/>
              <a:gd name="connsiteX4" fmla="*/ 20548 w 9164547"/>
              <a:gd name="connsiteY4" fmla="*/ 1944425 h 1944425"/>
              <a:gd name="connsiteX5" fmla="*/ 0 w 9164547"/>
              <a:gd name="connsiteY5" fmla="*/ 38569 h 1944425"/>
              <a:gd name="connsiteX0" fmla="*/ 0 w 9164547"/>
              <a:gd name="connsiteY0" fmla="*/ 40133 h 1945989"/>
              <a:gd name="connsiteX1" fmla="*/ 5989834 w 9164547"/>
              <a:gd name="connsiteY1" fmla="*/ 1067548 h 1945989"/>
              <a:gd name="connsiteX2" fmla="*/ 9061805 w 9164547"/>
              <a:gd name="connsiteY2" fmla="*/ 800421 h 1945989"/>
              <a:gd name="connsiteX3" fmla="*/ 9164547 w 9164547"/>
              <a:gd name="connsiteY3" fmla="*/ 1945989 h 1945989"/>
              <a:gd name="connsiteX4" fmla="*/ 20548 w 9164547"/>
              <a:gd name="connsiteY4" fmla="*/ 1945989 h 1945989"/>
              <a:gd name="connsiteX5" fmla="*/ 0 w 9164547"/>
              <a:gd name="connsiteY5" fmla="*/ 40133 h 1945989"/>
              <a:gd name="connsiteX0" fmla="*/ 0 w 9174821"/>
              <a:gd name="connsiteY0" fmla="*/ 40133 h 1945989"/>
              <a:gd name="connsiteX1" fmla="*/ 5989834 w 9174821"/>
              <a:gd name="connsiteY1" fmla="*/ 1067548 h 1945989"/>
              <a:gd name="connsiteX2" fmla="*/ 9174821 w 9174821"/>
              <a:gd name="connsiteY2" fmla="*/ 831244 h 1945989"/>
              <a:gd name="connsiteX3" fmla="*/ 9164547 w 9174821"/>
              <a:gd name="connsiteY3" fmla="*/ 1945989 h 1945989"/>
              <a:gd name="connsiteX4" fmla="*/ 20548 w 9174821"/>
              <a:gd name="connsiteY4" fmla="*/ 1945989 h 1945989"/>
              <a:gd name="connsiteX5" fmla="*/ 0 w 9174821"/>
              <a:gd name="connsiteY5" fmla="*/ 40133 h 1945989"/>
              <a:gd name="connsiteX0" fmla="*/ 0 w 9165535"/>
              <a:gd name="connsiteY0" fmla="*/ 40133 h 1945989"/>
              <a:gd name="connsiteX1" fmla="*/ 5989834 w 9165535"/>
              <a:gd name="connsiteY1" fmla="*/ 1067548 h 1945989"/>
              <a:gd name="connsiteX2" fmla="*/ 9164547 w 9165535"/>
              <a:gd name="connsiteY2" fmla="*/ 646309 h 1945989"/>
              <a:gd name="connsiteX3" fmla="*/ 9164547 w 9165535"/>
              <a:gd name="connsiteY3" fmla="*/ 1945989 h 1945989"/>
              <a:gd name="connsiteX4" fmla="*/ 20548 w 9165535"/>
              <a:gd name="connsiteY4" fmla="*/ 1945989 h 1945989"/>
              <a:gd name="connsiteX5" fmla="*/ 0 w 9165535"/>
              <a:gd name="connsiteY5" fmla="*/ 40133 h 1945989"/>
              <a:gd name="connsiteX0" fmla="*/ 0 w 9165535"/>
              <a:gd name="connsiteY0" fmla="*/ 40133 h 1945989"/>
              <a:gd name="connsiteX1" fmla="*/ 5989834 w 9165535"/>
              <a:gd name="connsiteY1" fmla="*/ 1067548 h 1945989"/>
              <a:gd name="connsiteX2" fmla="*/ 9164547 w 9165535"/>
              <a:gd name="connsiteY2" fmla="*/ 646309 h 1945989"/>
              <a:gd name="connsiteX3" fmla="*/ 9164547 w 9165535"/>
              <a:gd name="connsiteY3" fmla="*/ 1945989 h 1945989"/>
              <a:gd name="connsiteX4" fmla="*/ 20548 w 9165535"/>
              <a:gd name="connsiteY4" fmla="*/ 1945989 h 1945989"/>
              <a:gd name="connsiteX5" fmla="*/ 0 w 9165535"/>
              <a:gd name="connsiteY5" fmla="*/ 40133 h 1945989"/>
              <a:gd name="connsiteX0" fmla="*/ 0 w 9165535"/>
              <a:gd name="connsiteY0" fmla="*/ 37122 h 2066268"/>
              <a:gd name="connsiteX1" fmla="*/ 5989834 w 9165535"/>
              <a:gd name="connsiteY1" fmla="*/ 1187827 h 2066268"/>
              <a:gd name="connsiteX2" fmla="*/ 9164547 w 9165535"/>
              <a:gd name="connsiteY2" fmla="*/ 766588 h 2066268"/>
              <a:gd name="connsiteX3" fmla="*/ 9164547 w 9165535"/>
              <a:gd name="connsiteY3" fmla="*/ 2066268 h 2066268"/>
              <a:gd name="connsiteX4" fmla="*/ 20548 w 9165535"/>
              <a:gd name="connsiteY4" fmla="*/ 2066268 h 2066268"/>
              <a:gd name="connsiteX5" fmla="*/ 0 w 9165535"/>
              <a:gd name="connsiteY5" fmla="*/ 37122 h 2066268"/>
              <a:gd name="connsiteX0" fmla="*/ 0 w 9165535"/>
              <a:gd name="connsiteY0" fmla="*/ 0 h 2029146"/>
              <a:gd name="connsiteX1" fmla="*/ 5989834 w 9165535"/>
              <a:gd name="connsiteY1" fmla="*/ 1150705 h 2029146"/>
              <a:gd name="connsiteX2" fmla="*/ 9164547 w 9165535"/>
              <a:gd name="connsiteY2" fmla="*/ 729466 h 2029146"/>
              <a:gd name="connsiteX3" fmla="*/ 9164547 w 9165535"/>
              <a:gd name="connsiteY3" fmla="*/ 2029146 h 2029146"/>
              <a:gd name="connsiteX4" fmla="*/ 20548 w 9165535"/>
              <a:gd name="connsiteY4" fmla="*/ 2029146 h 2029146"/>
              <a:gd name="connsiteX5" fmla="*/ 0 w 9165535"/>
              <a:gd name="connsiteY5" fmla="*/ 0 h 2029146"/>
              <a:gd name="connsiteX0" fmla="*/ 0 w 9165535"/>
              <a:gd name="connsiteY0" fmla="*/ 20522 h 2049668"/>
              <a:gd name="connsiteX1" fmla="*/ 5989834 w 9165535"/>
              <a:gd name="connsiteY1" fmla="*/ 1171227 h 2049668"/>
              <a:gd name="connsiteX2" fmla="*/ 9164547 w 9165535"/>
              <a:gd name="connsiteY2" fmla="*/ 749988 h 2049668"/>
              <a:gd name="connsiteX3" fmla="*/ 9164547 w 9165535"/>
              <a:gd name="connsiteY3" fmla="*/ 2049668 h 2049668"/>
              <a:gd name="connsiteX4" fmla="*/ 20548 w 9165535"/>
              <a:gd name="connsiteY4" fmla="*/ 2049668 h 2049668"/>
              <a:gd name="connsiteX5" fmla="*/ 0 w 9165535"/>
              <a:gd name="connsiteY5" fmla="*/ 20522 h 2049668"/>
              <a:gd name="connsiteX0" fmla="*/ 0 w 9165535"/>
              <a:gd name="connsiteY0" fmla="*/ 20384 h 2049530"/>
              <a:gd name="connsiteX1" fmla="*/ 4972692 w 9165535"/>
              <a:gd name="connsiteY1" fmla="*/ 1181363 h 2049530"/>
              <a:gd name="connsiteX2" fmla="*/ 9164547 w 9165535"/>
              <a:gd name="connsiteY2" fmla="*/ 749850 h 2049530"/>
              <a:gd name="connsiteX3" fmla="*/ 9164547 w 9165535"/>
              <a:gd name="connsiteY3" fmla="*/ 2049530 h 2049530"/>
              <a:gd name="connsiteX4" fmla="*/ 20548 w 9165535"/>
              <a:gd name="connsiteY4" fmla="*/ 2049530 h 2049530"/>
              <a:gd name="connsiteX5" fmla="*/ 0 w 9165535"/>
              <a:gd name="connsiteY5" fmla="*/ 20384 h 2049530"/>
              <a:gd name="connsiteX0" fmla="*/ 0 w 9165535"/>
              <a:gd name="connsiteY0" fmla="*/ 18850 h 2047996"/>
              <a:gd name="connsiteX1" fmla="*/ 5825448 w 9165535"/>
              <a:gd name="connsiteY1" fmla="*/ 1303119 h 2047996"/>
              <a:gd name="connsiteX2" fmla="*/ 9164547 w 9165535"/>
              <a:gd name="connsiteY2" fmla="*/ 748316 h 2047996"/>
              <a:gd name="connsiteX3" fmla="*/ 9164547 w 9165535"/>
              <a:gd name="connsiteY3" fmla="*/ 2047996 h 2047996"/>
              <a:gd name="connsiteX4" fmla="*/ 20548 w 9165535"/>
              <a:gd name="connsiteY4" fmla="*/ 2047996 h 2047996"/>
              <a:gd name="connsiteX5" fmla="*/ 0 w 9165535"/>
              <a:gd name="connsiteY5" fmla="*/ 18850 h 2047996"/>
              <a:gd name="connsiteX0" fmla="*/ 0 w 9165535"/>
              <a:gd name="connsiteY0" fmla="*/ 20246 h 2049392"/>
              <a:gd name="connsiteX1" fmla="*/ 5712432 w 9165535"/>
              <a:gd name="connsiteY1" fmla="*/ 1191499 h 2049392"/>
              <a:gd name="connsiteX2" fmla="*/ 9164547 w 9165535"/>
              <a:gd name="connsiteY2" fmla="*/ 749712 h 2049392"/>
              <a:gd name="connsiteX3" fmla="*/ 9164547 w 9165535"/>
              <a:gd name="connsiteY3" fmla="*/ 2049392 h 2049392"/>
              <a:gd name="connsiteX4" fmla="*/ 20548 w 9165535"/>
              <a:gd name="connsiteY4" fmla="*/ 2049392 h 2049392"/>
              <a:gd name="connsiteX5" fmla="*/ 0 w 9165535"/>
              <a:gd name="connsiteY5" fmla="*/ 20246 h 2049392"/>
              <a:gd name="connsiteX0" fmla="*/ 0 w 9165535"/>
              <a:gd name="connsiteY0" fmla="*/ 20663 h 2049809"/>
              <a:gd name="connsiteX1" fmla="*/ 5650787 w 9165535"/>
              <a:gd name="connsiteY1" fmla="*/ 1161093 h 2049809"/>
              <a:gd name="connsiteX2" fmla="*/ 9164547 w 9165535"/>
              <a:gd name="connsiteY2" fmla="*/ 750129 h 2049809"/>
              <a:gd name="connsiteX3" fmla="*/ 9164547 w 9165535"/>
              <a:gd name="connsiteY3" fmla="*/ 2049809 h 2049809"/>
              <a:gd name="connsiteX4" fmla="*/ 20548 w 9165535"/>
              <a:gd name="connsiteY4" fmla="*/ 2049809 h 2049809"/>
              <a:gd name="connsiteX5" fmla="*/ 0 w 9165535"/>
              <a:gd name="connsiteY5" fmla="*/ 20663 h 2049809"/>
              <a:gd name="connsiteX0" fmla="*/ 0 w 9165535"/>
              <a:gd name="connsiteY0" fmla="*/ 20384 h 2049530"/>
              <a:gd name="connsiteX1" fmla="*/ 5291192 w 9165535"/>
              <a:gd name="connsiteY1" fmla="*/ 1181362 h 2049530"/>
              <a:gd name="connsiteX2" fmla="*/ 9164547 w 9165535"/>
              <a:gd name="connsiteY2" fmla="*/ 749850 h 2049530"/>
              <a:gd name="connsiteX3" fmla="*/ 9164547 w 9165535"/>
              <a:gd name="connsiteY3" fmla="*/ 2049530 h 2049530"/>
              <a:gd name="connsiteX4" fmla="*/ 20548 w 9165535"/>
              <a:gd name="connsiteY4" fmla="*/ 2049530 h 2049530"/>
              <a:gd name="connsiteX5" fmla="*/ 0 w 9165535"/>
              <a:gd name="connsiteY5" fmla="*/ 20384 h 2049530"/>
              <a:gd name="connsiteX0" fmla="*/ 0 w 9165535"/>
              <a:gd name="connsiteY0" fmla="*/ 20384 h 2049530"/>
              <a:gd name="connsiteX1" fmla="*/ 5291192 w 9165535"/>
              <a:gd name="connsiteY1" fmla="*/ 1181362 h 2049530"/>
              <a:gd name="connsiteX2" fmla="*/ 9164547 w 9165535"/>
              <a:gd name="connsiteY2" fmla="*/ 554641 h 2049530"/>
              <a:gd name="connsiteX3" fmla="*/ 9164547 w 9165535"/>
              <a:gd name="connsiteY3" fmla="*/ 2049530 h 2049530"/>
              <a:gd name="connsiteX4" fmla="*/ 20548 w 9165535"/>
              <a:gd name="connsiteY4" fmla="*/ 2049530 h 2049530"/>
              <a:gd name="connsiteX5" fmla="*/ 0 w 9165535"/>
              <a:gd name="connsiteY5" fmla="*/ 20384 h 2049530"/>
              <a:gd name="connsiteX0" fmla="*/ 0 w 9165535"/>
              <a:gd name="connsiteY0" fmla="*/ 20384 h 2049530"/>
              <a:gd name="connsiteX1" fmla="*/ 5291192 w 9165535"/>
              <a:gd name="connsiteY1" fmla="*/ 1181362 h 2049530"/>
              <a:gd name="connsiteX2" fmla="*/ 9164547 w 9165535"/>
              <a:gd name="connsiteY2" fmla="*/ 554641 h 2049530"/>
              <a:gd name="connsiteX3" fmla="*/ 9164547 w 9165535"/>
              <a:gd name="connsiteY3" fmla="*/ 2049530 h 2049530"/>
              <a:gd name="connsiteX4" fmla="*/ 20548 w 9165535"/>
              <a:gd name="connsiteY4" fmla="*/ 2049530 h 2049530"/>
              <a:gd name="connsiteX5" fmla="*/ 0 w 9165535"/>
              <a:gd name="connsiteY5" fmla="*/ 20384 h 2049530"/>
              <a:gd name="connsiteX0" fmla="*/ 0 w 9165535"/>
              <a:gd name="connsiteY0" fmla="*/ 148322 h 2177468"/>
              <a:gd name="connsiteX1" fmla="*/ 5291192 w 9165535"/>
              <a:gd name="connsiteY1" fmla="*/ 1309300 h 2177468"/>
              <a:gd name="connsiteX2" fmla="*/ 9164547 w 9165535"/>
              <a:gd name="connsiteY2" fmla="*/ 682579 h 2177468"/>
              <a:gd name="connsiteX3" fmla="*/ 9164547 w 9165535"/>
              <a:gd name="connsiteY3" fmla="*/ 2177468 h 2177468"/>
              <a:gd name="connsiteX4" fmla="*/ 20548 w 9165535"/>
              <a:gd name="connsiteY4" fmla="*/ 2177468 h 2177468"/>
              <a:gd name="connsiteX5" fmla="*/ 0 w 9165535"/>
              <a:gd name="connsiteY5" fmla="*/ 148322 h 2177468"/>
              <a:gd name="connsiteX0" fmla="*/ 0 w 9165535"/>
              <a:gd name="connsiteY0" fmla="*/ 99529 h 2128675"/>
              <a:gd name="connsiteX1" fmla="*/ 5291192 w 9165535"/>
              <a:gd name="connsiteY1" fmla="*/ 1260507 h 2128675"/>
              <a:gd name="connsiteX2" fmla="*/ 9164547 w 9165535"/>
              <a:gd name="connsiteY2" fmla="*/ 633786 h 2128675"/>
              <a:gd name="connsiteX3" fmla="*/ 9164547 w 9165535"/>
              <a:gd name="connsiteY3" fmla="*/ 2128675 h 2128675"/>
              <a:gd name="connsiteX4" fmla="*/ 20548 w 9165535"/>
              <a:gd name="connsiteY4" fmla="*/ 2128675 h 2128675"/>
              <a:gd name="connsiteX5" fmla="*/ 0 w 9165535"/>
              <a:gd name="connsiteY5" fmla="*/ 99529 h 2128675"/>
              <a:gd name="connsiteX0" fmla="*/ 0 w 9165535"/>
              <a:gd name="connsiteY0" fmla="*/ 99529 h 2128675"/>
              <a:gd name="connsiteX1" fmla="*/ 5291192 w 9165535"/>
              <a:gd name="connsiteY1" fmla="*/ 1260507 h 2128675"/>
              <a:gd name="connsiteX2" fmla="*/ 9164547 w 9165535"/>
              <a:gd name="connsiteY2" fmla="*/ 633786 h 2128675"/>
              <a:gd name="connsiteX3" fmla="*/ 9164547 w 9165535"/>
              <a:gd name="connsiteY3" fmla="*/ 2128675 h 2128675"/>
              <a:gd name="connsiteX4" fmla="*/ 20548 w 9165535"/>
              <a:gd name="connsiteY4" fmla="*/ 2128675 h 2128675"/>
              <a:gd name="connsiteX5" fmla="*/ 0 w 9165535"/>
              <a:gd name="connsiteY5" fmla="*/ 99529 h 2128675"/>
              <a:gd name="connsiteX0" fmla="*/ 0 w 9165535"/>
              <a:gd name="connsiteY0" fmla="*/ 150003 h 2179149"/>
              <a:gd name="connsiteX1" fmla="*/ 5291192 w 9165535"/>
              <a:gd name="connsiteY1" fmla="*/ 1310981 h 2179149"/>
              <a:gd name="connsiteX2" fmla="*/ 9164547 w 9165535"/>
              <a:gd name="connsiteY2" fmla="*/ 684260 h 2179149"/>
              <a:gd name="connsiteX3" fmla="*/ 9164547 w 9165535"/>
              <a:gd name="connsiteY3" fmla="*/ 2179149 h 2179149"/>
              <a:gd name="connsiteX4" fmla="*/ 20548 w 9165535"/>
              <a:gd name="connsiteY4" fmla="*/ 2179149 h 2179149"/>
              <a:gd name="connsiteX5" fmla="*/ 0 w 9165535"/>
              <a:gd name="connsiteY5" fmla="*/ 150003 h 2179149"/>
              <a:gd name="connsiteX0" fmla="*/ 0 w 9165535"/>
              <a:gd name="connsiteY0" fmla="*/ 150003 h 2179149"/>
              <a:gd name="connsiteX1" fmla="*/ 5291192 w 9165535"/>
              <a:gd name="connsiteY1" fmla="*/ 1310981 h 2179149"/>
              <a:gd name="connsiteX2" fmla="*/ 9164547 w 9165535"/>
              <a:gd name="connsiteY2" fmla="*/ 684260 h 2179149"/>
              <a:gd name="connsiteX3" fmla="*/ 9164547 w 9165535"/>
              <a:gd name="connsiteY3" fmla="*/ 2179149 h 2179149"/>
              <a:gd name="connsiteX4" fmla="*/ 20548 w 9165535"/>
              <a:gd name="connsiteY4" fmla="*/ 2179149 h 2179149"/>
              <a:gd name="connsiteX5" fmla="*/ 0 w 9165535"/>
              <a:gd name="connsiteY5" fmla="*/ 150003 h 2179149"/>
              <a:gd name="connsiteX0" fmla="*/ 0 w 9165535"/>
              <a:gd name="connsiteY0" fmla="*/ 150003 h 2179149"/>
              <a:gd name="connsiteX1" fmla="*/ 5291192 w 9165535"/>
              <a:gd name="connsiteY1" fmla="*/ 1310981 h 2179149"/>
              <a:gd name="connsiteX2" fmla="*/ 9164547 w 9165535"/>
              <a:gd name="connsiteY2" fmla="*/ 684260 h 2179149"/>
              <a:gd name="connsiteX3" fmla="*/ 9164547 w 9165535"/>
              <a:gd name="connsiteY3" fmla="*/ 2179149 h 2179149"/>
              <a:gd name="connsiteX4" fmla="*/ 20548 w 9165535"/>
              <a:gd name="connsiteY4" fmla="*/ 2179149 h 2179149"/>
              <a:gd name="connsiteX5" fmla="*/ 0 w 9165535"/>
              <a:gd name="connsiteY5" fmla="*/ 150003 h 2179149"/>
              <a:gd name="connsiteX0" fmla="*/ 12211 w 9177746"/>
              <a:gd name="connsiteY0" fmla="*/ 150003 h 2179149"/>
              <a:gd name="connsiteX1" fmla="*/ 5303403 w 9177746"/>
              <a:gd name="connsiteY1" fmla="*/ 1310981 h 2179149"/>
              <a:gd name="connsiteX2" fmla="*/ 9176758 w 9177746"/>
              <a:gd name="connsiteY2" fmla="*/ 684260 h 2179149"/>
              <a:gd name="connsiteX3" fmla="*/ 9176758 w 9177746"/>
              <a:gd name="connsiteY3" fmla="*/ 2179149 h 2179149"/>
              <a:gd name="connsiteX4" fmla="*/ 32759 w 9177746"/>
              <a:gd name="connsiteY4" fmla="*/ 2179149 h 2179149"/>
              <a:gd name="connsiteX5" fmla="*/ 12211 w 9177746"/>
              <a:gd name="connsiteY5" fmla="*/ 150003 h 2179149"/>
              <a:gd name="connsiteX0" fmla="*/ 0 w 9165535"/>
              <a:gd name="connsiteY0" fmla="*/ 150003 h 2179149"/>
              <a:gd name="connsiteX1" fmla="*/ 5291192 w 9165535"/>
              <a:gd name="connsiteY1" fmla="*/ 1310981 h 2179149"/>
              <a:gd name="connsiteX2" fmla="*/ 9164547 w 9165535"/>
              <a:gd name="connsiteY2" fmla="*/ 684260 h 2179149"/>
              <a:gd name="connsiteX3" fmla="*/ 9164547 w 9165535"/>
              <a:gd name="connsiteY3" fmla="*/ 2179149 h 2179149"/>
              <a:gd name="connsiteX4" fmla="*/ 20548 w 9165535"/>
              <a:gd name="connsiteY4" fmla="*/ 2179149 h 2179149"/>
              <a:gd name="connsiteX5" fmla="*/ 0 w 9165535"/>
              <a:gd name="connsiteY5" fmla="*/ 150003 h 2179149"/>
              <a:gd name="connsiteX0" fmla="*/ 0 w 9165535"/>
              <a:gd name="connsiteY0" fmla="*/ 273211 h 2302357"/>
              <a:gd name="connsiteX1" fmla="*/ 5291192 w 9165535"/>
              <a:gd name="connsiteY1" fmla="*/ 1434189 h 2302357"/>
              <a:gd name="connsiteX2" fmla="*/ 9164547 w 9165535"/>
              <a:gd name="connsiteY2" fmla="*/ 807468 h 2302357"/>
              <a:gd name="connsiteX3" fmla="*/ 9164547 w 9165535"/>
              <a:gd name="connsiteY3" fmla="*/ 2302357 h 2302357"/>
              <a:gd name="connsiteX4" fmla="*/ 20548 w 9165535"/>
              <a:gd name="connsiteY4" fmla="*/ 2302357 h 2302357"/>
              <a:gd name="connsiteX5" fmla="*/ 0 w 9165535"/>
              <a:gd name="connsiteY5" fmla="*/ 273211 h 2302357"/>
              <a:gd name="connsiteX0" fmla="*/ 0 w 9165535"/>
              <a:gd name="connsiteY0" fmla="*/ 269041 h 2298187"/>
              <a:gd name="connsiteX1" fmla="*/ 5630239 w 9165535"/>
              <a:gd name="connsiteY1" fmla="*/ 1460842 h 2298187"/>
              <a:gd name="connsiteX2" fmla="*/ 9164547 w 9165535"/>
              <a:gd name="connsiteY2" fmla="*/ 803298 h 2298187"/>
              <a:gd name="connsiteX3" fmla="*/ 9164547 w 9165535"/>
              <a:gd name="connsiteY3" fmla="*/ 2298187 h 2298187"/>
              <a:gd name="connsiteX4" fmla="*/ 20548 w 9165535"/>
              <a:gd name="connsiteY4" fmla="*/ 2298187 h 2298187"/>
              <a:gd name="connsiteX5" fmla="*/ 0 w 9165535"/>
              <a:gd name="connsiteY5" fmla="*/ 269041 h 2298187"/>
              <a:gd name="connsiteX0" fmla="*/ 0 w 9165535"/>
              <a:gd name="connsiteY0" fmla="*/ 269041 h 2298187"/>
              <a:gd name="connsiteX1" fmla="*/ 5630239 w 9165535"/>
              <a:gd name="connsiteY1" fmla="*/ 1460842 h 2298187"/>
              <a:gd name="connsiteX2" fmla="*/ 9164547 w 9165535"/>
              <a:gd name="connsiteY2" fmla="*/ 803298 h 2298187"/>
              <a:gd name="connsiteX3" fmla="*/ 9164547 w 9165535"/>
              <a:gd name="connsiteY3" fmla="*/ 2298187 h 2298187"/>
              <a:gd name="connsiteX4" fmla="*/ 20548 w 9165535"/>
              <a:gd name="connsiteY4" fmla="*/ 2298187 h 2298187"/>
              <a:gd name="connsiteX5" fmla="*/ 0 w 9165535"/>
              <a:gd name="connsiteY5" fmla="*/ 269041 h 2298187"/>
              <a:gd name="connsiteX0" fmla="*/ 0 w 9165535"/>
              <a:gd name="connsiteY0" fmla="*/ 262349 h 2291495"/>
              <a:gd name="connsiteX1" fmla="*/ 5589142 w 9165535"/>
              <a:gd name="connsiteY1" fmla="*/ 1505520 h 2291495"/>
              <a:gd name="connsiteX2" fmla="*/ 9164547 w 9165535"/>
              <a:gd name="connsiteY2" fmla="*/ 796606 h 2291495"/>
              <a:gd name="connsiteX3" fmla="*/ 9164547 w 9165535"/>
              <a:gd name="connsiteY3" fmla="*/ 2291495 h 2291495"/>
              <a:gd name="connsiteX4" fmla="*/ 20548 w 9165535"/>
              <a:gd name="connsiteY4" fmla="*/ 2291495 h 2291495"/>
              <a:gd name="connsiteX5" fmla="*/ 0 w 9165535"/>
              <a:gd name="connsiteY5" fmla="*/ 262349 h 2291495"/>
              <a:gd name="connsiteX0" fmla="*/ 0 w 9165535"/>
              <a:gd name="connsiteY0" fmla="*/ 280439 h 2309585"/>
              <a:gd name="connsiteX1" fmla="*/ 5445304 w 9165535"/>
              <a:gd name="connsiteY1" fmla="*/ 1390046 h 2309585"/>
              <a:gd name="connsiteX2" fmla="*/ 9164547 w 9165535"/>
              <a:gd name="connsiteY2" fmla="*/ 814696 h 2309585"/>
              <a:gd name="connsiteX3" fmla="*/ 9164547 w 9165535"/>
              <a:gd name="connsiteY3" fmla="*/ 2309585 h 2309585"/>
              <a:gd name="connsiteX4" fmla="*/ 20548 w 9165535"/>
              <a:gd name="connsiteY4" fmla="*/ 2309585 h 2309585"/>
              <a:gd name="connsiteX5" fmla="*/ 0 w 9165535"/>
              <a:gd name="connsiteY5" fmla="*/ 280439 h 2309585"/>
              <a:gd name="connsiteX0" fmla="*/ 0 w 9165535"/>
              <a:gd name="connsiteY0" fmla="*/ 271808 h 2300954"/>
              <a:gd name="connsiteX1" fmla="*/ 5835722 w 9165535"/>
              <a:gd name="connsiteY1" fmla="*/ 1443060 h 2300954"/>
              <a:gd name="connsiteX2" fmla="*/ 9164547 w 9165535"/>
              <a:gd name="connsiteY2" fmla="*/ 806065 h 2300954"/>
              <a:gd name="connsiteX3" fmla="*/ 9164547 w 9165535"/>
              <a:gd name="connsiteY3" fmla="*/ 2300954 h 2300954"/>
              <a:gd name="connsiteX4" fmla="*/ 20548 w 9165535"/>
              <a:gd name="connsiteY4" fmla="*/ 2300954 h 2300954"/>
              <a:gd name="connsiteX5" fmla="*/ 0 w 9165535"/>
              <a:gd name="connsiteY5" fmla="*/ 271808 h 2300954"/>
              <a:gd name="connsiteX0" fmla="*/ 0 w 9165535"/>
              <a:gd name="connsiteY0" fmla="*/ 222470 h 2251616"/>
              <a:gd name="connsiteX1" fmla="*/ 5835722 w 9165535"/>
              <a:gd name="connsiteY1" fmla="*/ 1393722 h 2251616"/>
              <a:gd name="connsiteX2" fmla="*/ 9164547 w 9165535"/>
              <a:gd name="connsiteY2" fmla="*/ 756727 h 2251616"/>
              <a:gd name="connsiteX3" fmla="*/ 9164547 w 9165535"/>
              <a:gd name="connsiteY3" fmla="*/ 2251616 h 2251616"/>
              <a:gd name="connsiteX4" fmla="*/ 20548 w 9165535"/>
              <a:gd name="connsiteY4" fmla="*/ 2251616 h 2251616"/>
              <a:gd name="connsiteX5" fmla="*/ 0 w 9165535"/>
              <a:gd name="connsiteY5" fmla="*/ 222470 h 2251616"/>
              <a:gd name="connsiteX0" fmla="*/ 0 w 9165535"/>
              <a:gd name="connsiteY0" fmla="*/ 222470 h 2251616"/>
              <a:gd name="connsiteX1" fmla="*/ 5835722 w 9165535"/>
              <a:gd name="connsiteY1" fmla="*/ 1393722 h 2251616"/>
              <a:gd name="connsiteX2" fmla="*/ 9164547 w 9165535"/>
              <a:gd name="connsiteY2" fmla="*/ 756727 h 2251616"/>
              <a:gd name="connsiteX3" fmla="*/ 9164547 w 9165535"/>
              <a:gd name="connsiteY3" fmla="*/ 2251616 h 2251616"/>
              <a:gd name="connsiteX4" fmla="*/ 20548 w 9165535"/>
              <a:gd name="connsiteY4" fmla="*/ 2251616 h 2251616"/>
              <a:gd name="connsiteX5" fmla="*/ 0 w 9165535"/>
              <a:gd name="connsiteY5" fmla="*/ 222470 h 2251616"/>
              <a:gd name="connsiteX0" fmla="*/ 0 w 9175809"/>
              <a:gd name="connsiteY0" fmla="*/ 243703 h 2067366"/>
              <a:gd name="connsiteX1" fmla="*/ 5845996 w 9175809"/>
              <a:gd name="connsiteY1" fmla="*/ 1209472 h 2067366"/>
              <a:gd name="connsiteX2" fmla="*/ 9174821 w 9175809"/>
              <a:gd name="connsiteY2" fmla="*/ 572477 h 2067366"/>
              <a:gd name="connsiteX3" fmla="*/ 9174821 w 9175809"/>
              <a:gd name="connsiteY3" fmla="*/ 2067366 h 2067366"/>
              <a:gd name="connsiteX4" fmla="*/ 30822 w 9175809"/>
              <a:gd name="connsiteY4" fmla="*/ 2067366 h 2067366"/>
              <a:gd name="connsiteX5" fmla="*/ 0 w 9175809"/>
              <a:gd name="connsiteY5" fmla="*/ 243703 h 2067366"/>
              <a:gd name="connsiteX0" fmla="*/ 0 w 9175809"/>
              <a:gd name="connsiteY0" fmla="*/ 253347 h 2077010"/>
              <a:gd name="connsiteX1" fmla="*/ 5445304 w 9175809"/>
              <a:gd name="connsiteY1" fmla="*/ 1136923 h 2077010"/>
              <a:gd name="connsiteX2" fmla="*/ 9174821 w 9175809"/>
              <a:gd name="connsiteY2" fmla="*/ 582121 h 2077010"/>
              <a:gd name="connsiteX3" fmla="*/ 9174821 w 9175809"/>
              <a:gd name="connsiteY3" fmla="*/ 2077010 h 2077010"/>
              <a:gd name="connsiteX4" fmla="*/ 30822 w 9175809"/>
              <a:gd name="connsiteY4" fmla="*/ 2077010 h 2077010"/>
              <a:gd name="connsiteX5" fmla="*/ 0 w 9175809"/>
              <a:gd name="connsiteY5" fmla="*/ 253347 h 2077010"/>
              <a:gd name="connsiteX0" fmla="*/ 0 w 9175809"/>
              <a:gd name="connsiteY0" fmla="*/ 265128 h 2088791"/>
              <a:gd name="connsiteX1" fmla="*/ 4623371 w 9175809"/>
              <a:gd name="connsiteY1" fmla="*/ 1056237 h 2088791"/>
              <a:gd name="connsiteX2" fmla="*/ 9174821 w 9175809"/>
              <a:gd name="connsiteY2" fmla="*/ 593902 h 2088791"/>
              <a:gd name="connsiteX3" fmla="*/ 9174821 w 9175809"/>
              <a:gd name="connsiteY3" fmla="*/ 2088791 h 2088791"/>
              <a:gd name="connsiteX4" fmla="*/ 30822 w 9175809"/>
              <a:gd name="connsiteY4" fmla="*/ 2088791 h 2088791"/>
              <a:gd name="connsiteX5" fmla="*/ 0 w 9175809"/>
              <a:gd name="connsiteY5" fmla="*/ 265128 h 2088791"/>
              <a:gd name="connsiteX0" fmla="*/ 0 w 9175809"/>
              <a:gd name="connsiteY0" fmla="*/ 265128 h 2088791"/>
              <a:gd name="connsiteX1" fmla="*/ 4623371 w 9175809"/>
              <a:gd name="connsiteY1" fmla="*/ 1056237 h 2088791"/>
              <a:gd name="connsiteX2" fmla="*/ 9174821 w 9175809"/>
              <a:gd name="connsiteY2" fmla="*/ 593902 h 2088791"/>
              <a:gd name="connsiteX3" fmla="*/ 9174821 w 9175809"/>
              <a:gd name="connsiteY3" fmla="*/ 2088791 h 2088791"/>
              <a:gd name="connsiteX4" fmla="*/ 30822 w 9175809"/>
              <a:gd name="connsiteY4" fmla="*/ 2088791 h 2088791"/>
              <a:gd name="connsiteX5" fmla="*/ 0 w 9175809"/>
              <a:gd name="connsiteY5" fmla="*/ 265128 h 2088791"/>
              <a:gd name="connsiteX0" fmla="*/ 0 w 9175809"/>
              <a:gd name="connsiteY0" fmla="*/ 265128 h 2088791"/>
              <a:gd name="connsiteX1" fmla="*/ 4623371 w 9175809"/>
              <a:gd name="connsiteY1" fmla="*/ 1056237 h 2088791"/>
              <a:gd name="connsiteX2" fmla="*/ 6667928 w 9175809"/>
              <a:gd name="connsiteY2" fmla="*/ 1128157 h 2088791"/>
              <a:gd name="connsiteX3" fmla="*/ 9174821 w 9175809"/>
              <a:gd name="connsiteY3" fmla="*/ 593902 h 2088791"/>
              <a:gd name="connsiteX4" fmla="*/ 9174821 w 9175809"/>
              <a:gd name="connsiteY4" fmla="*/ 2088791 h 2088791"/>
              <a:gd name="connsiteX5" fmla="*/ 30822 w 9175809"/>
              <a:gd name="connsiteY5" fmla="*/ 2088791 h 2088791"/>
              <a:gd name="connsiteX6" fmla="*/ 0 w 9175809"/>
              <a:gd name="connsiteY6" fmla="*/ 265128 h 2088791"/>
              <a:gd name="connsiteX0" fmla="*/ 0 w 9175809"/>
              <a:gd name="connsiteY0" fmla="*/ 458576 h 2282239"/>
              <a:gd name="connsiteX1" fmla="*/ 4623371 w 9175809"/>
              <a:gd name="connsiteY1" fmla="*/ 1249685 h 2282239"/>
              <a:gd name="connsiteX2" fmla="*/ 6667928 w 9175809"/>
              <a:gd name="connsiteY2" fmla="*/ 1321605 h 2282239"/>
              <a:gd name="connsiteX3" fmla="*/ 9174821 w 9175809"/>
              <a:gd name="connsiteY3" fmla="*/ 787350 h 2282239"/>
              <a:gd name="connsiteX4" fmla="*/ 9174821 w 9175809"/>
              <a:gd name="connsiteY4" fmla="*/ 2282239 h 2282239"/>
              <a:gd name="connsiteX5" fmla="*/ 30822 w 9175809"/>
              <a:gd name="connsiteY5" fmla="*/ 2282239 h 2282239"/>
              <a:gd name="connsiteX6" fmla="*/ 0 w 9175809"/>
              <a:gd name="connsiteY6" fmla="*/ 458576 h 2282239"/>
              <a:gd name="connsiteX0" fmla="*/ 0 w 9175809"/>
              <a:gd name="connsiteY0" fmla="*/ 252574 h 2076237"/>
              <a:gd name="connsiteX1" fmla="*/ 4623371 w 9175809"/>
              <a:gd name="connsiteY1" fmla="*/ 1043683 h 2076237"/>
              <a:gd name="connsiteX2" fmla="*/ 6667928 w 9175809"/>
              <a:gd name="connsiteY2" fmla="*/ 1115603 h 2076237"/>
              <a:gd name="connsiteX3" fmla="*/ 9174821 w 9175809"/>
              <a:gd name="connsiteY3" fmla="*/ 581348 h 2076237"/>
              <a:gd name="connsiteX4" fmla="*/ 9174821 w 9175809"/>
              <a:gd name="connsiteY4" fmla="*/ 2076237 h 2076237"/>
              <a:gd name="connsiteX5" fmla="*/ 30822 w 9175809"/>
              <a:gd name="connsiteY5" fmla="*/ 2076237 h 2076237"/>
              <a:gd name="connsiteX6" fmla="*/ 0 w 9175809"/>
              <a:gd name="connsiteY6" fmla="*/ 252574 h 2076237"/>
              <a:gd name="connsiteX0" fmla="*/ 0 w 9175809"/>
              <a:gd name="connsiteY0" fmla="*/ 0 h 1823663"/>
              <a:gd name="connsiteX1" fmla="*/ 4623371 w 9175809"/>
              <a:gd name="connsiteY1" fmla="*/ 791109 h 1823663"/>
              <a:gd name="connsiteX2" fmla="*/ 6667928 w 9175809"/>
              <a:gd name="connsiteY2" fmla="*/ 863029 h 1823663"/>
              <a:gd name="connsiteX3" fmla="*/ 9174821 w 9175809"/>
              <a:gd name="connsiteY3" fmla="*/ 328774 h 1823663"/>
              <a:gd name="connsiteX4" fmla="*/ 9174821 w 9175809"/>
              <a:gd name="connsiteY4" fmla="*/ 1823663 h 1823663"/>
              <a:gd name="connsiteX5" fmla="*/ 30822 w 9175809"/>
              <a:gd name="connsiteY5" fmla="*/ 1823663 h 1823663"/>
              <a:gd name="connsiteX6" fmla="*/ 0 w 9175809"/>
              <a:gd name="connsiteY6" fmla="*/ 0 h 1823663"/>
              <a:gd name="connsiteX0" fmla="*/ 0 w 9175809"/>
              <a:gd name="connsiteY0" fmla="*/ 0 h 1823663"/>
              <a:gd name="connsiteX1" fmla="*/ 4623371 w 9175809"/>
              <a:gd name="connsiteY1" fmla="*/ 791109 h 1823663"/>
              <a:gd name="connsiteX2" fmla="*/ 6667928 w 9175809"/>
              <a:gd name="connsiteY2" fmla="*/ 863029 h 1823663"/>
              <a:gd name="connsiteX3" fmla="*/ 9174821 w 9175809"/>
              <a:gd name="connsiteY3" fmla="*/ 328774 h 1823663"/>
              <a:gd name="connsiteX4" fmla="*/ 9174821 w 9175809"/>
              <a:gd name="connsiteY4" fmla="*/ 1823663 h 1823663"/>
              <a:gd name="connsiteX5" fmla="*/ 30822 w 9175809"/>
              <a:gd name="connsiteY5" fmla="*/ 1823663 h 1823663"/>
              <a:gd name="connsiteX6" fmla="*/ 0 w 9175809"/>
              <a:gd name="connsiteY6" fmla="*/ 0 h 1823663"/>
              <a:gd name="connsiteX0" fmla="*/ 0 w 9175809"/>
              <a:gd name="connsiteY0" fmla="*/ 0 h 1823663"/>
              <a:gd name="connsiteX1" fmla="*/ 4623371 w 9175809"/>
              <a:gd name="connsiteY1" fmla="*/ 791109 h 1823663"/>
              <a:gd name="connsiteX2" fmla="*/ 6667928 w 9175809"/>
              <a:gd name="connsiteY2" fmla="*/ 863029 h 1823663"/>
              <a:gd name="connsiteX3" fmla="*/ 9174821 w 9175809"/>
              <a:gd name="connsiteY3" fmla="*/ 328774 h 1823663"/>
              <a:gd name="connsiteX4" fmla="*/ 9174821 w 9175809"/>
              <a:gd name="connsiteY4" fmla="*/ 1823663 h 1823663"/>
              <a:gd name="connsiteX5" fmla="*/ 30822 w 9175809"/>
              <a:gd name="connsiteY5" fmla="*/ 1823663 h 1823663"/>
              <a:gd name="connsiteX6" fmla="*/ 0 w 9175809"/>
              <a:gd name="connsiteY6" fmla="*/ 0 h 1823663"/>
              <a:gd name="connsiteX0" fmla="*/ 0 w 9175809"/>
              <a:gd name="connsiteY0" fmla="*/ 13100 h 1836763"/>
              <a:gd name="connsiteX1" fmla="*/ 4623371 w 9175809"/>
              <a:gd name="connsiteY1" fmla="*/ 804209 h 1836763"/>
              <a:gd name="connsiteX2" fmla="*/ 6667928 w 9175809"/>
              <a:gd name="connsiteY2" fmla="*/ 876129 h 1836763"/>
              <a:gd name="connsiteX3" fmla="*/ 9174821 w 9175809"/>
              <a:gd name="connsiteY3" fmla="*/ 341874 h 1836763"/>
              <a:gd name="connsiteX4" fmla="*/ 9174821 w 9175809"/>
              <a:gd name="connsiteY4" fmla="*/ 1836763 h 1836763"/>
              <a:gd name="connsiteX5" fmla="*/ 30822 w 9175809"/>
              <a:gd name="connsiteY5" fmla="*/ 1836763 h 1836763"/>
              <a:gd name="connsiteX6" fmla="*/ 0 w 9175809"/>
              <a:gd name="connsiteY6" fmla="*/ 13100 h 1836763"/>
              <a:gd name="connsiteX0" fmla="*/ 0 w 9175809"/>
              <a:gd name="connsiteY0" fmla="*/ 13100 h 1836763"/>
              <a:gd name="connsiteX1" fmla="*/ 4623371 w 9175809"/>
              <a:gd name="connsiteY1" fmla="*/ 804209 h 1836763"/>
              <a:gd name="connsiteX2" fmla="*/ 6667928 w 9175809"/>
              <a:gd name="connsiteY2" fmla="*/ 876129 h 1836763"/>
              <a:gd name="connsiteX3" fmla="*/ 9174821 w 9175809"/>
              <a:gd name="connsiteY3" fmla="*/ 341874 h 1836763"/>
              <a:gd name="connsiteX4" fmla="*/ 9174821 w 9175809"/>
              <a:gd name="connsiteY4" fmla="*/ 1836763 h 1836763"/>
              <a:gd name="connsiteX5" fmla="*/ 30822 w 9175809"/>
              <a:gd name="connsiteY5" fmla="*/ 1836763 h 1836763"/>
              <a:gd name="connsiteX6" fmla="*/ 0 w 9175809"/>
              <a:gd name="connsiteY6" fmla="*/ 13100 h 1836763"/>
              <a:gd name="connsiteX0" fmla="*/ 0 w 9175809"/>
              <a:gd name="connsiteY0" fmla="*/ 13100 h 1836763"/>
              <a:gd name="connsiteX1" fmla="*/ 4623371 w 9175809"/>
              <a:gd name="connsiteY1" fmla="*/ 804209 h 1836763"/>
              <a:gd name="connsiteX2" fmla="*/ 6667928 w 9175809"/>
              <a:gd name="connsiteY2" fmla="*/ 876129 h 1836763"/>
              <a:gd name="connsiteX3" fmla="*/ 9174821 w 9175809"/>
              <a:gd name="connsiteY3" fmla="*/ 341874 h 1836763"/>
              <a:gd name="connsiteX4" fmla="*/ 9174821 w 9175809"/>
              <a:gd name="connsiteY4" fmla="*/ 1836763 h 1836763"/>
              <a:gd name="connsiteX5" fmla="*/ 30822 w 9175809"/>
              <a:gd name="connsiteY5" fmla="*/ 1836763 h 1836763"/>
              <a:gd name="connsiteX6" fmla="*/ 0 w 9175809"/>
              <a:gd name="connsiteY6" fmla="*/ 13100 h 1836763"/>
              <a:gd name="connsiteX0" fmla="*/ 0 w 9175809"/>
              <a:gd name="connsiteY0" fmla="*/ 13100 h 1836763"/>
              <a:gd name="connsiteX1" fmla="*/ 4623371 w 9175809"/>
              <a:gd name="connsiteY1" fmla="*/ 804209 h 1836763"/>
              <a:gd name="connsiteX2" fmla="*/ 6667928 w 9175809"/>
              <a:gd name="connsiteY2" fmla="*/ 876129 h 1836763"/>
              <a:gd name="connsiteX3" fmla="*/ 9174821 w 9175809"/>
              <a:gd name="connsiteY3" fmla="*/ 341874 h 1836763"/>
              <a:gd name="connsiteX4" fmla="*/ 9174821 w 9175809"/>
              <a:gd name="connsiteY4" fmla="*/ 1836763 h 1836763"/>
              <a:gd name="connsiteX5" fmla="*/ 30822 w 9175809"/>
              <a:gd name="connsiteY5" fmla="*/ 1836763 h 1836763"/>
              <a:gd name="connsiteX6" fmla="*/ 0 w 9175809"/>
              <a:gd name="connsiteY6" fmla="*/ 13100 h 1836763"/>
              <a:gd name="connsiteX0" fmla="*/ 0 w 9155261"/>
              <a:gd name="connsiteY0" fmla="*/ 12820 h 1836483"/>
              <a:gd name="connsiteX1" fmla="*/ 4602823 w 9155261"/>
              <a:gd name="connsiteY1" fmla="*/ 803929 h 1836483"/>
              <a:gd name="connsiteX2" fmla="*/ 6647380 w 9155261"/>
              <a:gd name="connsiteY2" fmla="*/ 875849 h 1836483"/>
              <a:gd name="connsiteX3" fmla="*/ 9154273 w 9155261"/>
              <a:gd name="connsiteY3" fmla="*/ 341594 h 1836483"/>
              <a:gd name="connsiteX4" fmla="*/ 9154273 w 9155261"/>
              <a:gd name="connsiteY4" fmla="*/ 1836483 h 1836483"/>
              <a:gd name="connsiteX5" fmla="*/ 10274 w 9155261"/>
              <a:gd name="connsiteY5" fmla="*/ 1836483 h 1836483"/>
              <a:gd name="connsiteX6" fmla="*/ 0 w 9155261"/>
              <a:gd name="connsiteY6" fmla="*/ 12820 h 183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5261" h="1836483">
                <a:moveTo>
                  <a:pt x="0" y="12820"/>
                </a:moveTo>
                <a:cubicBezTo>
                  <a:pt x="2563401" y="-107903"/>
                  <a:pt x="3494926" y="660091"/>
                  <a:pt x="4602823" y="803929"/>
                </a:cubicBezTo>
                <a:cubicBezTo>
                  <a:pt x="5710720" y="947767"/>
                  <a:pt x="5888805" y="952905"/>
                  <a:pt x="6647380" y="875849"/>
                </a:cubicBezTo>
                <a:cubicBezTo>
                  <a:pt x="7405955" y="798793"/>
                  <a:pt x="8739882" y="200324"/>
                  <a:pt x="9154273" y="341594"/>
                </a:cubicBezTo>
                <a:cubicBezTo>
                  <a:pt x="9150848" y="713176"/>
                  <a:pt x="9157698" y="1464901"/>
                  <a:pt x="9154273" y="1836483"/>
                </a:cubicBezTo>
                <a:lnTo>
                  <a:pt x="10274" y="1836483"/>
                </a:lnTo>
                <a:cubicBezTo>
                  <a:pt x="3425" y="1160101"/>
                  <a:pt x="17122" y="822766"/>
                  <a:pt x="0" y="12820"/>
                </a:cubicBezTo>
                <a:close/>
              </a:path>
            </a:pathLst>
          </a:custGeom>
          <a:solidFill>
            <a:srgbClr val="005EB8"/>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US" sz="1100" b="0" i="0" u="none" strike="noStrike" cap="none" normalizeH="0" baseline="0" dirty="0">
              <a:ln>
                <a:noFill/>
              </a:ln>
              <a:solidFill>
                <a:srgbClr val="231F20"/>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lang="en-GB" altLang="en-US" sz="1100" dirty="0">
              <a:solidFill>
                <a:schemeClr val="bg1"/>
              </a:solidFill>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t>Working in partnership:</a:t>
            </a:r>
            <a:endParaRPr kumimoji="0" lang="en-GB" altLang="en-US" sz="11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t>Hull University Teaching Hospitals NHS Trust</a:t>
            </a: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bg1"/>
                </a:solidFill>
                <a:effectLst/>
                <a:latin typeface="Arial" panose="020B0604020202020204" pitchFamily="34" charset="0"/>
              </a:rPr>
              <a:t>Northern Lincolnshire and Goole NHS Foundation Trust </a:t>
            </a:r>
            <a:endPar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t>United by Compassion: </a:t>
            </a:r>
            <a:b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br>
            <a: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t>Driving for Excellence</a:t>
            </a:r>
          </a:p>
        </p:txBody>
      </p:sp>
      <p:sp>
        <p:nvSpPr>
          <p:cNvPr id="10" name="Title 1">
            <a:extLst>
              <a:ext uri="{FF2B5EF4-FFF2-40B4-BE49-F238E27FC236}">
                <a16:creationId xmlns:a16="http://schemas.microsoft.com/office/drawing/2014/main" id="{A962A30E-F754-1FFF-FD92-7A0261018F96}"/>
              </a:ext>
            </a:extLst>
          </p:cNvPr>
          <p:cNvSpPr>
            <a:spLocks noGrp="1"/>
          </p:cNvSpPr>
          <p:nvPr>
            <p:ph type="title"/>
          </p:nvPr>
        </p:nvSpPr>
        <p:spPr>
          <a:xfrm>
            <a:off x="2773979" y="495300"/>
            <a:ext cx="6360191" cy="1057582"/>
          </a:xfrm>
        </p:spPr>
        <p:txBody>
          <a:bodyPr>
            <a:normAutofit fontScale="90000"/>
          </a:bodyPr>
          <a:lstStyle/>
          <a:p>
            <a:r>
              <a:rPr lang="en-GB" altLang="en-US" sz="5300" b="1" dirty="0">
                <a:solidFill>
                  <a:srgbClr val="005EB8"/>
                </a:solidFill>
                <a:effectLst>
                  <a:outerShdw blurRad="38100" dist="38100" dir="2700000" algn="tl">
                    <a:srgbClr val="000000">
                      <a:alpha val="43137"/>
                    </a:srgbClr>
                  </a:outerShdw>
                </a:effectLst>
              </a:rPr>
              <a:t>SEATS FOR ELECTION</a:t>
            </a:r>
            <a:br>
              <a:rPr lang="en-GB" altLang="en-US" dirty="0">
                <a:solidFill>
                  <a:srgbClr val="0066FF"/>
                </a:solidFill>
              </a:rPr>
            </a:br>
            <a:endParaRPr lang="en-GB" altLang="en-US" sz="2200" b="1" dirty="0">
              <a:solidFill>
                <a:srgbClr val="0066FF"/>
              </a:solidFill>
            </a:endParaRPr>
          </a:p>
        </p:txBody>
      </p:sp>
      <p:sp>
        <p:nvSpPr>
          <p:cNvPr id="11" name="Content Placeholder 2">
            <a:extLst>
              <a:ext uri="{FF2B5EF4-FFF2-40B4-BE49-F238E27FC236}">
                <a16:creationId xmlns:a16="http://schemas.microsoft.com/office/drawing/2014/main" id="{E8D8E0CA-A8D3-64A6-8428-3C603DA0EB98}"/>
              </a:ext>
            </a:extLst>
          </p:cNvPr>
          <p:cNvSpPr>
            <a:spLocks noGrp="1"/>
          </p:cNvSpPr>
          <p:nvPr>
            <p:ph idx="1"/>
          </p:nvPr>
        </p:nvSpPr>
        <p:spPr>
          <a:xfrm>
            <a:off x="2141220" y="1857629"/>
            <a:ext cx="8229600" cy="4001799"/>
          </a:xfrm>
        </p:spPr>
        <p:txBody>
          <a:bodyPr>
            <a:normAutofit lnSpcReduction="10000"/>
          </a:bodyPr>
          <a:lstStyle/>
          <a:p>
            <a:pPr marL="0" indent="0" algn="ctr">
              <a:buFontTx/>
              <a:buNone/>
              <a:defRPr/>
            </a:pPr>
            <a:endParaRPr lang="en-GB" sz="100" b="1" dirty="0"/>
          </a:p>
          <a:p>
            <a:pPr marL="0" indent="0" algn="ctr">
              <a:buFontTx/>
              <a:buNone/>
              <a:defRPr/>
            </a:pPr>
            <a:r>
              <a:rPr lang="en-GB" sz="2800" b="1" dirty="0"/>
              <a:t>CONSTITUENCIES AND NUMBER OF SEATS AVAILABLE :</a:t>
            </a:r>
          </a:p>
          <a:p>
            <a:pPr marL="0" indent="0" algn="ctr">
              <a:buFontTx/>
              <a:buNone/>
              <a:defRPr/>
            </a:pPr>
            <a:endParaRPr lang="en-GB" sz="1050" u="sng" dirty="0"/>
          </a:p>
          <a:p>
            <a:pPr marL="0" indent="0">
              <a:buNone/>
              <a:defRPr/>
            </a:pPr>
            <a:r>
              <a:rPr lang="en-GB" sz="1000" dirty="0">
                <a:solidFill>
                  <a:srgbClr val="0000CC"/>
                </a:solidFill>
              </a:rPr>
              <a:t>	 </a:t>
            </a:r>
          </a:p>
          <a:p>
            <a:pPr>
              <a:buFont typeface="Arial" panose="020B0604020202020204" pitchFamily="34" charset="0"/>
              <a:buChar char="•"/>
              <a:defRPr/>
            </a:pPr>
            <a:r>
              <a:rPr lang="en-GB" sz="2800" dirty="0">
                <a:solidFill>
                  <a:srgbClr val="005EB8"/>
                </a:solidFill>
              </a:rPr>
              <a:t>EAST &amp; WEST LINDSEY					- 2 seats</a:t>
            </a:r>
          </a:p>
          <a:p>
            <a:pPr>
              <a:buFont typeface="Arial" panose="020B0604020202020204" pitchFamily="34" charset="0"/>
              <a:buChar char="•"/>
              <a:defRPr/>
            </a:pPr>
            <a:r>
              <a:rPr lang="en-GB" sz="2800" dirty="0">
                <a:solidFill>
                  <a:srgbClr val="AE2573"/>
                </a:solidFill>
              </a:rPr>
              <a:t>GOOLE &amp; HOWDENSHIRE				- 1 seat</a:t>
            </a:r>
          </a:p>
          <a:p>
            <a:pPr>
              <a:buFont typeface="Arial" panose="020B0604020202020204" pitchFamily="34" charset="0"/>
              <a:buChar char="•"/>
              <a:defRPr/>
            </a:pPr>
            <a:r>
              <a:rPr lang="en-GB" sz="2800" dirty="0">
                <a:solidFill>
                  <a:srgbClr val="005EB8"/>
                </a:solidFill>
              </a:rPr>
              <a:t>NORTH EAST LINCOLNSHIRE			- 3 seats</a:t>
            </a:r>
            <a:endParaRPr lang="en-GB" sz="1050" dirty="0">
              <a:solidFill>
                <a:srgbClr val="005EB8"/>
              </a:solidFill>
            </a:endParaRPr>
          </a:p>
          <a:p>
            <a:pPr>
              <a:buFont typeface="Arial" panose="020B0604020202020204" pitchFamily="34" charset="0"/>
              <a:buChar char="•"/>
              <a:defRPr/>
            </a:pPr>
            <a:r>
              <a:rPr lang="en-GB" sz="2800" dirty="0">
                <a:solidFill>
                  <a:srgbClr val="AE2573"/>
                </a:solidFill>
              </a:rPr>
              <a:t>NORTH LINCOLNSHIRE 				- 1 seat</a:t>
            </a:r>
          </a:p>
          <a:p>
            <a:pPr marL="0" indent="0">
              <a:buNone/>
              <a:defRPr/>
            </a:pPr>
            <a:endParaRPr lang="en-GB" sz="100" dirty="0">
              <a:solidFill>
                <a:srgbClr val="0000FF"/>
              </a:solidFill>
            </a:endParaRPr>
          </a:p>
          <a:p>
            <a:pPr marL="0" indent="0">
              <a:buNone/>
              <a:defRPr/>
            </a:pPr>
            <a:endParaRPr lang="en-GB" sz="2800" dirty="0">
              <a:solidFill>
                <a:srgbClr val="005EB8"/>
              </a:solidFill>
            </a:endParaRPr>
          </a:p>
          <a:p>
            <a:pPr marL="0" indent="0">
              <a:buNone/>
              <a:defRPr/>
            </a:pPr>
            <a:r>
              <a:rPr lang="en-GB" sz="2800" dirty="0">
                <a:solidFill>
                  <a:srgbClr val="0000CC"/>
                </a:solidFill>
              </a:rPr>
              <a:t>									 </a:t>
            </a:r>
          </a:p>
          <a:p>
            <a:pPr marL="0" indent="0">
              <a:buNone/>
              <a:defRPr/>
            </a:pPr>
            <a:endParaRPr lang="en-GB" dirty="0"/>
          </a:p>
        </p:txBody>
      </p:sp>
    </p:spTree>
    <p:extLst>
      <p:ext uri="{BB962C8B-B14F-4D97-AF65-F5344CB8AC3E}">
        <p14:creationId xmlns:p14="http://schemas.microsoft.com/office/powerpoint/2010/main" val="533709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reeform 3">
            <a:extLst>
              <a:ext uri="{FF2B5EF4-FFF2-40B4-BE49-F238E27FC236}">
                <a16:creationId xmlns:a16="http://schemas.microsoft.com/office/drawing/2014/main" id="{93B2F2DD-3DF2-99F7-3EB9-95389DDAD98A}"/>
              </a:ext>
            </a:extLst>
          </p:cNvPr>
          <p:cNvSpPr>
            <a:spLocks/>
          </p:cNvSpPr>
          <p:nvPr/>
        </p:nvSpPr>
        <p:spPr bwMode="auto">
          <a:xfrm>
            <a:off x="0" y="0"/>
            <a:ext cx="12192000" cy="1252538"/>
          </a:xfrm>
          <a:custGeom>
            <a:avLst/>
            <a:gdLst>
              <a:gd name="T0" fmla="*/ 6095998 w 12192000"/>
              <a:gd name="T1" fmla="*/ 0 h 3804674"/>
              <a:gd name="T2" fmla="*/ 12191996 w 12192000"/>
              <a:gd name="T3" fmla="*/ 797 h 3804674"/>
              <a:gd name="T4" fmla="*/ 6095998 w 12192000"/>
              <a:gd name="T5" fmla="*/ 1595 h 3804674"/>
              <a:gd name="T6" fmla="*/ 0 w 12192000"/>
              <a:gd name="T7" fmla="*/ 797 h 3804674"/>
              <a:gd name="T8" fmla="*/ 0 w 12192000"/>
              <a:gd name="T9" fmla="*/ 0 h 3804674"/>
              <a:gd name="T10" fmla="*/ 12191996 w 12192000"/>
              <a:gd name="T11" fmla="*/ 0 h 3804674"/>
              <a:gd name="T12" fmla="*/ 12191996 w 12192000"/>
              <a:gd name="T13" fmla="*/ 738 h 3804674"/>
              <a:gd name="T14" fmla="*/ 12191996 w 12192000"/>
              <a:gd name="T15" fmla="*/ 771 h 3804674"/>
              <a:gd name="T16" fmla="*/ 12191996 w 12192000"/>
              <a:gd name="T17" fmla="*/ 1189 h 3804674"/>
              <a:gd name="T18" fmla="*/ 11761842 w 12192000"/>
              <a:gd name="T19" fmla="*/ 1180 h 3804674"/>
              <a:gd name="T20" fmla="*/ 3116260 w 12192000"/>
              <a:gd name="T21" fmla="*/ 1586 h 3804674"/>
              <a:gd name="T22" fmla="*/ 356325 w 12192000"/>
              <a:gd name="T23" fmla="*/ 1373 h 3804674"/>
              <a:gd name="T24" fmla="*/ 0 w 12192000"/>
              <a:gd name="T25" fmla="*/ 1330 h 3804674"/>
              <a:gd name="T26" fmla="*/ 0 w 12192000"/>
              <a:gd name="T27" fmla="*/ 771 h 3804674"/>
              <a:gd name="T28" fmla="*/ 0 w 12192000"/>
              <a:gd name="T29" fmla="*/ 738 h 3804674"/>
              <a:gd name="T30" fmla="*/ 17694720 60000 65536"/>
              <a:gd name="T31" fmla="*/ 0 60000 65536"/>
              <a:gd name="T32" fmla="*/ 5898240 60000 65536"/>
              <a:gd name="T33" fmla="*/ 1179648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92000"/>
              <a:gd name="T46" fmla="*/ 0 h 3804674"/>
              <a:gd name="T47" fmla="*/ 12192000 w 12192000"/>
              <a:gd name="T48" fmla="*/ 3804674 h 38046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92000" h="3804674">
                <a:moveTo>
                  <a:pt x="0" y="0"/>
                </a:moveTo>
                <a:lnTo>
                  <a:pt x="12192000" y="0"/>
                </a:lnTo>
                <a:lnTo>
                  <a:pt x="12192000" y="1761354"/>
                </a:lnTo>
                <a:lnTo>
                  <a:pt x="12192000" y="1839074"/>
                </a:lnTo>
                <a:lnTo>
                  <a:pt x="12192000" y="2837092"/>
                </a:lnTo>
                <a:lnTo>
                  <a:pt x="11761846" y="2813869"/>
                </a:lnTo>
                <a:cubicBezTo>
                  <a:pt x="7338856" y="2620761"/>
                  <a:pt x="6168518" y="3988690"/>
                  <a:pt x="3116261" y="3783667"/>
                </a:cubicBezTo>
                <a:cubicBezTo>
                  <a:pt x="2344335" y="3731815"/>
                  <a:pt x="1452042" y="3579359"/>
                  <a:pt x="356325" y="3275602"/>
                </a:cubicBezTo>
                <a:lnTo>
                  <a:pt x="0" y="3172468"/>
                </a:lnTo>
                <a:lnTo>
                  <a:pt x="0" y="1839074"/>
                </a:lnTo>
                <a:lnTo>
                  <a:pt x="0" y="1761354"/>
                </a:lnTo>
                <a:lnTo>
                  <a:pt x="0" y="0"/>
                </a:lnTo>
                <a:close/>
              </a:path>
            </a:pathLst>
          </a:custGeom>
          <a:solidFill>
            <a:srgbClr val="005EB8"/>
          </a:solidFill>
          <a:ln w="12701" cap="flat">
            <a:solidFill>
              <a:srgbClr val="004386"/>
            </a:solidFill>
            <a:prstDash val="solid"/>
            <a:miter lim="800000"/>
            <a:headEnd/>
            <a:tailEnd/>
          </a:ln>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3555" name="Title 1">
            <a:extLst>
              <a:ext uri="{FF2B5EF4-FFF2-40B4-BE49-F238E27FC236}">
                <a16:creationId xmlns:a16="http://schemas.microsoft.com/office/drawing/2014/main" id="{88DFC4FA-0F23-D921-66A0-8650850BEAB0}"/>
              </a:ext>
            </a:extLst>
          </p:cNvPr>
          <p:cNvSpPr txBox="1">
            <a:spLocks noGrp="1" noChangeArrowheads="1"/>
          </p:cNvSpPr>
          <p:nvPr>
            <p:ph type="title"/>
          </p:nvPr>
        </p:nvSpPr>
        <p:spPr>
          <a:xfrm>
            <a:off x="555625" y="141288"/>
            <a:ext cx="11166475" cy="855662"/>
          </a:xfrm>
        </p:spPr>
        <p:txBody>
          <a:bodyPr/>
          <a:lstStyle/>
          <a:p>
            <a:pPr eaLnBrk="1" hangingPunct="1"/>
            <a:r>
              <a:rPr altLang="en-US" sz="3600" b="1">
                <a:solidFill>
                  <a:srgbClr val="FFFFFF"/>
                </a:solidFill>
                <a:latin typeface="Arial" panose="020B0604020202020204" pitchFamily="34" charset="0"/>
                <a:cs typeface="Arial" panose="020B0604020202020204" pitchFamily="34" charset="0"/>
              </a:rPr>
              <a:t>Secretary of State's key messages</a:t>
            </a:r>
          </a:p>
        </p:txBody>
      </p:sp>
      <p:pic>
        <p:nvPicPr>
          <p:cNvPr id="23556" name="Picture 1">
            <a:extLst>
              <a:ext uri="{FF2B5EF4-FFF2-40B4-BE49-F238E27FC236}">
                <a16:creationId xmlns:a16="http://schemas.microsoft.com/office/drawing/2014/main" id="{3E420325-0E9D-C767-6011-EEE86025E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9588" y="1552575"/>
            <a:ext cx="34639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3">
            <a:extLst>
              <a:ext uri="{FF2B5EF4-FFF2-40B4-BE49-F238E27FC236}">
                <a16:creationId xmlns:a16="http://schemas.microsoft.com/office/drawing/2014/main" id="{5F35A8FA-C7B5-0C79-6696-8531A9364635}"/>
              </a:ext>
            </a:extLst>
          </p:cNvPr>
          <p:cNvSpPr txBox="1">
            <a:spLocks noChangeArrowheads="1"/>
          </p:cNvSpPr>
          <p:nvPr/>
        </p:nvSpPr>
        <p:spPr bwMode="auto">
          <a:xfrm>
            <a:off x="314325" y="1393825"/>
            <a:ext cx="75819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SzPct val="100000"/>
              <a:buFont typeface="Arial" panose="020B0604020202020204" pitchFamily="34" charset="0"/>
              <a:buChar char="•"/>
              <a:defRPr sz="2800">
                <a:solidFill>
                  <a:srgbClr val="231F20"/>
                </a:solidFill>
                <a:latin typeface="Arial" panose="020B060402020202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231F20"/>
                </a:solidFill>
                <a:latin typeface="Arial" panose="020B060402020202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231F20"/>
                </a:solidFill>
                <a:latin typeface="Arial" panose="020B0604020202020204" pitchFamily="34" charset="0"/>
              </a:defRPr>
            </a:lvl3pPr>
            <a:lvl4pPr marL="1600200" indent="-228600">
              <a:lnSpc>
                <a:spcPct val="90000"/>
              </a:lnSpc>
              <a:spcBef>
                <a:spcPts val="500"/>
              </a:spcBef>
              <a:buSzPct val="100000"/>
              <a:buFont typeface="Arial" panose="020B0604020202020204" pitchFamily="34" charset="0"/>
              <a:buChar char="•"/>
              <a:defRPr>
                <a:solidFill>
                  <a:srgbClr val="231F20"/>
                </a:solidFill>
                <a:latin typeface="Arial" panose="020B0604020202020204" pitchFamily="34" charset="0"/>
              </a:defRPr>
            </a:lvl4pPr>
            <a:lvl5pPr marL="2057400" indent="-228600">
              <a:lnSpc>
                <a:spcPct val="90000"/>
              </a:lnSpc>
              <a:spcBef>
                <a:spcPts val="500"/>
              </a:spcBef>
              <a:buSzPct val="100000"/>
              <a:buFont typeface="Arial" panose="020B0604020202020204" pitchFamily="34" charset="0"/>
              <a:buChar char="•"/>
              <a:defRPr>
                <a:solidFill>
                  <a:srgbClr val="231F20"/>
                </a:solidFill>
                <a:latin typeface="Arial" panose="020B060402020202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231F20"/>
                </a:solidFill>
                <a:latin typeface="Arial" panose="020B060402020202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231F20"/>
                </a:solidFill>
                <a:latin typeface="Arial" panose="020B060402020202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231F20"/>
                </a:solidFill>
                <a:latin typeface="Arial" panose="020B060402020202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231F20"/>
                </a:solidFill>
                <a:latin typeface="Arial" panose="020B0604020202020204" pitchFamily="34" charset="0"/>
              </a:defRPr>
            </a:lvl9pPr>
          </a:lstStyle>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solidFill>
                <a:effectLst/>
                <a:uLnTx/>
                <a:uFillTx/>
                <a:cs typeface="Arial" panose="020B0604020202020204" pitchFamily="34" charset="0"/>
              </a:rPr>
              <a:t>Stay the course</a:t>
            </a:r>
            <a:r>
              <a:rPr kumimoji="0" lang="en-GB" altLang="en-US" sz="2000" b="0" i="0" u="none" strike="noStrike" kern="1200" cap="none" spc="0" normalizeH="0" baseline="0" noProof="0" dirty="0">
                <a:ln>
                  <a:noFill/>
                </a:ln>
                <a:solidFill>
                  <a:prstClr val="black"/>
                </a:solidFill>
                <a:effectLst/>
                <a:uLnTx/>
                <a:uFillTx/>
                <a:cs typeface="Arial" panose="020B0604020202020204" pitchFamily="34" charset="0"/>
              </a:rPr>
              <a:t> – our leadership is being noticed and valued nationally</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solidFill>
                <a:effectLst/>
                <a:uLnTx/>
                <a:uFillTx/>
                <a:cs typeface="Arial" panose="020B0604020202020204" pitchFamily="34" charset="0"/>
              </a:rPr>
              <a:t>Credibility counts</a:t>
            </a:r>
            <a:r>
              <a:rPr kumimoji="0" lang="en-GB" altLang="en-US" sz="2000" b="0" i="0" u="none" strike="noStrike" kern="1200" cap="none" spc="0" normalizeH="0" baseline="0" noProof="0" dirty="0">
                <a:ln>
                  <a:noFill/>
                </a:ln>
                <a:solidFill>
                  <a:prstClr val="black"/>
                </a:solidFill>
                <a:effectLst/>
                <a:uLnTx/>
                <a:uFillTx/>
                <a:cs typeface="Arial" panose="020B0604020202020204" pitchFamily="34" charset="0"/>
              </a:rPr>
              <a:t> – grip on money gives us influence with Government</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solidFill>
                <a:effectLst/>
                <a:uLnTx/>
                <a:uFillTx/>
                <a:cs typeface="Arial" panose="020B0604020202020204" pitchFamily="34" charset="0"/>
              </a:rPr>
              <a:t>10-Year Health Plan</a:t>
            </a:r>
            <a:r>
              <a:rPr kumimoji="0" lang="en-GB" altLang="en-US" sz="2000" b="0" i="0" u="none" strike="noStrike" kern="1200" cap="none" spc="0" normalizeH="0" baseline="0" noProof="0" dirty="0">
                <a:ln>
                  <a:noFill/>
                </a:ln>
                <a:solidFill>
                  <a:prstClr val="black"/>
                </a:solidFill>
                <a:effectLst/>
                <a:uLnTx/>
                <a:uFillTx/>
                <a:cs typeface="Arial" panose="020B0604020202020204" pitchFamily="34" charset="0"/>
              </a:rPr>
              <a:t> – real energy for reform, and recognition that change is needed: </a:t>
            </a:r>
            <a:r>
              <a:rPr kumimoji="0" lang="en-GB" altLang="en-US" sz="2000" b="0" i="0" u="none" strike="noStrike" kern="1200" cap="none" spc="0" normalizeH="0" baseline="0" noProof="0" dirty="0">
                <a:ln>
                  <a:noFill/>
                </a:ln>
                <a:solidFill>
                  <a:srgbClr val="000000"/>
                </a:solidFill>
                <a:effectLst/>
                <a:uLnTx/>
                <a:uFillTx/>
                <a:cs typeface="Arial" panose="020B0604020202020204" pitchFamily="34" charset="0"/>
              </a:rPr>
              <a:t>h</a:t>
            </a:r>
            <a:r>
              <a:rPr lang="en-GB" sz="2000" dirty="0" err="1">
                <a:solidFill>
                  <a:srgbClr val="000000"/>
                </a:solidFill>
                <a:ea typeface="Aptos" pitchFamily="34"/>
                <a:cs typeface="Arial" panose="020B0604020202020204" pitchFamily="34" charset="0"/>
              </a:rPr>
              <a:t>ospital</a:t>
            </a:r>
            <a:r>
              <a:rPr lang="en-GB" sz="2000" dirty="0">
                <a:solidFill>
                  <a:srgbClr val="000000"/>
                </a:solidFill>
                <a:ea typeface="Aptos" pitchFamily="34"/>
                <a:cs typeface="Arial" panose="020B0604020202020204" pitchFamily="34" charset="0"/>
              </a:rPr>
              <a:t> to community, sickness to prevention, analogue to digital </a:t>
            </a:r>
            <a:endParaRPr kumimoji="0" lang="en-GB" altLang="en-US" sz="2000" b="0" i="0" u="none" strike="noStrike" kern="1200" cap="none" spc="0" normalizeH="0" baseline="0" noProof="0" dirty="0">
              <a:ln>
                <a:noFill/>
              </a:ln>
              <a:solidFill>
                <a:prstClr val="black"/>
              </a:solidFill>
              <a:effectLst/>
              <a:uLnTx/>
              <a:uFillTx/>
              <a:cs typeface="Arial" panose="020B0604020202020204" pitchFamily="34" charset="0"/>
            </a:endParaRP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solidFill>
                <a:effectLst/>
                <a:uLnTx/>
                <a:uFillTx/>
                <a:cs typeface="Arial" panose="020B0604020202020204" pitchFamily="34" charset="0"/>
              </a:rPr>
              <a:t>Delivery matters</a:t>
            </a:r>
            <a:r>
              <a:rPr kumimoji="0" lang="en-GB" altLang="en-US" sz="2000" b="0" i="0" u="none" strike="noStrike" kern="1200" cap="none" spc="0" normalizeH="0" baseline="0" noProof="0" dirty="0">
                <a:ln>
                  <a:noFill/>
                </a:ln>
                <a:solidFill>
                  <a:prstClr val="black"/>
                </a:solidFill>
                <a:effectLst/>
                <a:uLnTx/>
                <a:uFillTx/>
                <a:cs typeface="Arial" panose="020B0604020202020204" pitchFamily="34" charset="0"/>
              </a:rPr>
              <a:t> – expectations are high, but confidence in us is growing</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solidFill>
                <a:effectLst/>
                <a:uLnTx/>
                <a:uFillTx/>
                <a:cs typeface="Arial" panose="020B0604020202020204" pitchFamily="34" charset="0"/>
              </a:rPr>
              <a:t>Industrial action</a:t>
            </a:r>
            <a:r>
              <a:rPr kumimoji="0" lang="en-GB" altLang="en-US" sz="2000" b="0" i="0" u="none" strike="noStrike" kern="1200" cap="none" spc="0" normalizeH="0" baseline="0" noProof="0" dirty="0">
                <a:ln>
                  <a:noFill/>
                </a:ln>
                <a:solidFill>
                  <a:prstClr val="black"/>
                </a:solidFill>
                <a:effectLst/>
                <a:uLnTx/>
                <a:uFillTx/>
                <a:cs typeface="Arial" panose="020B0604020202020204" pitchFamily="34" charset="0"/>
              </a:rPr>
              <a:t> – no change, but commitment to finding a way through</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solidFill>
                <a:effectLst/>
                <a:uLnTx/>
                <a:uFillTx/>
                <a:cs typeface="Arial" panose="020B0604020202020204" pitchFamily="34" charset="0"/>
              </a:rPr>
              <a:t>Maternity</a:t>
            </a:r>
            <a:r>
              <a:rPr kumimoji="0" lang="en-GB" altLang="en-US" sz="2000" b="0" i="0" u="none" strike="noStrike" kern="1200" cap="none" spc="0" normalizeH="0" baseline="0" noProof="0" dirty="0">
                <a:ln>
                  <a:noFill/>
                </a:ln>
                <a:solidFill>
                  <a:prstClr val="black"/>
                </a:solidFill>
                <a:effectLst/>
                <a:uLnTx/>
                <a:uFillTx/>
                <a:cs typeface="Arial" panose="020B0604020202020204" pitchFamily="34" charset="0"/>
              </a:rPr>
              <a:t> – listen to families, simplify regulation, restore common sense</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solidFill>
                <a:effectLst/>
                <a:uLnTx/>
                <a:uFillTx/>
                <a:cs typeface="Arial" panose="020B0604020202020204" pitchFamily="34" charset="0"/>
              </a:rPr>
              <a:t>Mental Health</a:t>
            </a:r>
            <a:r>
              <a:rPr kumimoji="0" lang="en-GB" altLang="en-US" sz="2000" b="0" i="0" u="none" strike="noStrike" kern="1200" cap="none" spc="0" normalizeH="0" baseline="0" noProof="0" dirty="0">
                <a:ln>
                  <a:noFill/>
                </a:ln>
                <a:solidFill>
                  <a:prstClr val="black"/>
                </a:solidFill>
                <a:effectLst/>
                <a:uLnTx/>
                <a:uFillTx/>
                <a:cs typeface="Arial" panose="020B0604020202020204" pitchFamily="34" charset="0"/>
              </a:rPr>
              <a:t> – pressure for further investment is being heard</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altLang="en-US" sz="2000" b="1" i="0" u="none" strike="noStrike" kern="1200" cap="none" spc="0" normalizeH="0" baseline="0" noProof="0" dirty="0">
                <a:ln>
                  <a:noFill/>
                </a:ln>
                <a:solidFill>
                  <a:prstClr val="black"/>
                </a:solidFill>
                <a:effectLst/>
                <a:uLnTx/>
                <a:uFillTx/>
                <a:cs typeface="Arial" panose="020B0604020202020204" pitchFamily="34" charset="0"/>
              </a:rPr>
              <a:t>Abuse and discrimination</a:t>
            </a:r>
            <a:r>
              <a:rPr kumimoji="0" lang="en-GB" altLang="en-US" sz="2000" b="0" i="0" u="none" strike="noStrike" kern="1200" cap="none" spc="0" normalizeH="0" baseline="0" noProof="0" dirty="0">
                <a:ln>
                  <a:noFill/>
                </a:ln>
                <a:solidFill>
                  <a:prstClr val="black"/>
                </a:solidFill>
                <a:effectLst/>
                <a:uLnTx/>
                <a:uFillTx/>
                <a:cs typeface="Arial" panose="020B0604020202020204" pitchFamily="34" charset="0"/>
              </a:rPr>
              <a:t> – zero tolerance; protect colleagues and live NHS values</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167281" y="608333"/>
            <a:ext cx="4294243" cy="1143000"/>
          </a:xfrm>
        </p:spPr>
        <p:txBody>
          <a:bodyPr>
            <a:noAutofit/>
          </a:bodyPr>
          <a:lstStyle/>
          <a:p>
            <a:pPr eaLnBrk="1" hangingPunct="1"/>
            <a:r>
              <a:rPr lang="en-GB" altLang="en-US" sz="5600" b="1" dirty="0">
                <a:solidFill>
                  <a:srgbClr val="005EB8"/>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8"/>
                <a:cs typeface="Arial" panose="020B0604020202020204" pitchFamily="34" charset="0"/>
              </a:rPr>
              <a:t>TIMETABLE</a:t>
            </a:r>
          </a:p>
        </p:txBody>
      </p:sp>
      <p:sp>
        <p:nvSpPr>
          <p:cNvPr id="28675" name="Rectangle 3"/>
          <p:cNvSpPr>
            <a:spLocks noGrp="1" noChangeArrowheads="1"/>
          </p:cNvSpPr>
          <p:nvPr>
            <p:ph type="body" idx="1"/>
          </p:nvPr>
        </p:nvSpPr>
        <p:spPr>
          <a:xfrm>
            <a:off x="1981200" y="1967345"/>
            <a:ext cx="8229600" cy="3854018"/>
          </a:xfrm>
        </p:spPr>
        <p:txBody>
          <a:bodyPr>
            <a:normAutofit/>
          </a:bodyPr>
          <a:lstStyle/>
          <a:p>
            <a:pPr eaLnBrk="1" hangingPunct="1">
              <a:lnSpc>
                <a:spcPct val="80000"/>
              </a:lnSpc>
              <a:defRPr/>
            </a:pPr>
            <a:endParaRPr lang="en-GB" altLang="en-US" sz="2800" dirty="0">
              <a:solidFill>
                <a:srgbClr val="CC0066"/>
              </a:solidFill>
            </a:endParaRPr>
          </a:p>
          <a:p>
            <a:pPr eaLnBrk="1" hangingPunct="1">
              <a:lnSpc>
                <a:spcPct val="80000"/>
              </a:lnSpc>
              <a:defRPr/>
            </a:pPr>
            <a:r>
              <a:rPr lang="en-GB" altLang="en-US" sz="2800" dirty="0">
                <a:solidFill>
                  <a:srgbClr val="AE2573"/>
                </a:solidFill>
              </a:rPr>
              <a:t>Notice of Election</a:t>
            </a:r>
            <a:r>
              <a:rPr lang="en-GB" altLang="en-US" sz="2800" dirty="0">
                <a:solidFill>
                  <a:srgbClr val="CC0066"/>
                </a:solidFill>
              </a:rPr>
              <a:t>	</a:t>
            </a:r>
            <a:r>
              <a:rPr lang="en-GB" altLang="en-US" sz="2800" dirty="0">
                <a:solidFill>
                  <a:schemeClr val="accent2"/>
                </a:solidFill>
              </a:rPr>
              <a:t>			 </a:t>
            </a:r>
            <a:r>
              <a:rPr lang="en-GB" altLang="en-US" sz="2800" dirty="0"/>
              <a:t>   1st September 2025</a:t>
            </a:r>
          </a:p>
          <a:p>
            <a:pPr>
              <a:lnSpc>
                <a:spcPct val="80000"/>
              </a:lnSpc>
              <a:defRPr/>
            </a:pPr>
            <a:r>
              <a:rPr lang="en-GB" altLang="en-US" sz="2800" dirty="0">
                <a:solidFill>
                  <a:srgbClr val="AE2573"/>
                </a:solidFill>
              </a:rPr>
              <a:t>Close of Nominations</a:t>
            </a:r>
            <a:r>
              <a:rPr lang="en-GB" altLang="en-US" sz="2800" dirty="0"/>
              <a:t>		 	    29</a:t>
            </a:r>
            <a:r>
              <a:rPr lang="en-GB" altLang="en-US" sz="2800" baseline="30000" dirty="0"/>
              <a:t>th</a:t>
            </a:r>
            <a:r>
              <a:rPr lang="en-GB" altLang="en-US" sz="2800" dirty="0"/>
              <a:t> September 2025</a:t>
            </a:r>
          </a:p>
          <a:p>
            <a:pPr>
              <a:lnSpc>
                <a:spcPct val="80000"/>
              </a:lnSpc>
              <a:defRPr/>
            </a:pPr>
            <a:r>
              <a:rPr lang="en-GB" altLang="en-US" sz="2800" dirty="0">
                <a:solidFill>
                  <a:srgbClr val="AE2573"/>
                </a:solidFill>
              </a:rPr>
              <a:t>Last date for Withdrawal</a:t>
            </a:r>
            <a:r>
              <a:rPr lang="en-GB" altLang="en-US" sz="2800" dirty="0">
                <a:solidFill>
                  <a:srgbClr val="CC0066"/>
                </a:solidFill>
              </a:rPr>
              <a:t>	</a:t>
            </a:r>
            <a:r>
              <a:rPr lang="en-GB" altLang="en-US" sz="2800" dirty="0"/>
              <a:t>	    2</a:t>
            </a:r>
            <a:r>
              <a:rPr lang="en-GB" altLang="en-US" sz="2800" baseline="30000" dirty="0"/>
              <a:t>nd</a:t>
            </a:r>
            <a:r>
              <a:rPr lang="en-GB" altLang="en-US" sz="2800" dirty="0"/>
              <a:t> October 2025</a:t>
            </a:r>
          </a:p>
          <a:p>
            <a:pPr>
              <a:lnSpc>
                <a:spcPct val="80000"/>
              </a:lnSpc>
              <a:defRPr/>
            </a:pPr>
            <a:r>
              <a:rPr lang="en-GB" altLang="en-US" sz="2800" dirty="0">
                <a:solidFill>
                  <a:srgbClr val="AE2573"/>
                </a:solidFill>
              </a:rPr>
              <a:t>Ballot starts</a:t>
            </a:r>
            <a:r>
              <a:rPr lang="en-GB" altLang="en-US" sz="2800" dirty="0">
                <a:solidFill>
                  <a:srgbClr val="CC0066"/>
                </a:solidFill>
              </a:rPr>
              <a:t>	</a:t>
            </a:r>
            <a:r>
              <a:rPr lang="en-GB" altLang="en-US" sz="2800" dirty="0"/>
              <a:t>					    20</a:t>
            </a:r>
            <a:r>
              <a:rPr lang="en-GB" altLang="en-US" sz="2800" baseline="30000" dirty="0"/>
              <a:t>th</a:t>
            </a:r>
            <a:r>
              <a:rPr lang="en-GB" altLang="en-US" sz="2800" dirty="0"/>
              <a:t> October 2025</a:t>
            </a:r>
          </a:p>
          <a:p>
            <a:pPr>
              <a:lnSpc>
                <a:spcPct val="80000"/>
              </a:lnSpc>
              <a:defRPr/>
            </a:pPr>
            <a:r>
              <a:rPr lang="en-GB" altLang="en-US" sz="2800" dirty="0">
                <a:solidFill>
                  <a:srgbClr val="AE2573"/>
                </a:solidFill>
              </a:rPr>
              <a:t>Close of Ballot 5pm	</a:t>
            </a:r>
            <a:r>
              <a:rPr lang="en-GB" altLang="en-US" sz="2800" dirty="0"/>
              <a:t>		          13</a:t>
            </a:r>
            <a:r>
              <a:rPr lang="en-GB" altLang="en-US" sz="2800" baseline="30000" dirty="0"/>
              <a:t>th</a:t>
            </a:r>
            <a:r>
              <a:rPr lang="en-GB" altLang="en-US" sz="2800" dirty="0"/>
              <a:t> November 2025</a:t>
            </a:r>
          </a:p>
          <a:p>
            <a:pPr>
              <a:lnSpc>
                <a:spcPct val="80000"/>
              </a:lnSpc>
              <a:defRPr/>
            </a:pPr>
            <a:r>
              <a:rPr lang="en-GB" altLang="en-US" sz="2800" dirty="0">
                <a:solidFill>
                  <a:srgbClr val="AE2573"/>
                </a:solidFill>
              </a:rPr>
              <a:t>Declaration of Result</a:t>
            </a:r>
            <a:r>
              <a:rPr lang="en-GB" altLang="en-US" sz="2800" dirty="0"/>
              <a:t>		          14</a:t>
            </a:r>
            <a:r>
              <a:rPr lang="en-GB" altLang="en-US" sz="2800" baseline="30000" dirty="0"/>
              <a:t>th</a:t>
            </a:r>
            <a:r>
              <a:rPr lang="en-GB" altLang="en-US" sz="2800" dirty="0"/>
              <a:t> November 2025</a:t>
            </a:r>
          </a:p>
          <a:p>
            <a:pPr eaLnBrk="1" hangingPunct="1">
              <a:lnSpc>
                <a:spcPct val="80000"/>
              </a:lnSpc>
              <a:defRPr/>
            </a:pPr>
            <a:endParaRPr lang="en-GB" altLang="en-US" sz="1000" dirty="0"/>
          </a:p>
          <a:p>
            <a:pPr marL="0" indent="0" eaLnBrk="1" hangingPunct="1">
              <a:lnSpc>
                <a:spcPct val="80000"/>
              </a:lnSpc>
              <a:buFontTx/>
              <a:buNone/>
              <a:defRPr/>
            </a:pPr>
            <a:endParaRPr lang="en-GB" altLang="en-US" sz="1000" dirty="0"/>
          </a:p>
          <a:p>
            <a:pPr marL="0" indent="0" eaLnBrk="1" hangingPunct="1">
              <a:lnSpc>
                <a:spcPct val="80000"/>
              </a:lnSpc>
              <a:buFontTx/>
              <a:buNone/>
              <a:defRPr/>
            </a:pPr>
            <a:endParaRPr lang="en-GB" altLang="en-US" sz="1000" dirty="0"/>
          </a:p>
        </p:txBody>
      </p:sp>
      <p:pic>
        <p:nvPicPr>
          <p:cNvPr id="2050" name="Picture 2" descr="Image result for governor nhs ELECTION 2017 illustration"/>
          <p:cNvPicPr>
            <a:picLocks noChangeAspect="1" noChangeArrowheads="1"/>
          </p:cNvPicPr>
          <p:nvPr/>
        </p:nvPicPr>
        <p:blipFill rotWithShape="1">
          <a:blip r:embed="rId3">
            <a:extLst>
              <a:ext uri="{28A0092B-C50C-407E-A947-70E740481C1C}">
                <a14:useLocalDpi xmlns:a14="http://schemas.microsoft.com/office/drawing/2010/main" val="0"/>
              </a:ext>
            </a:extLst>
          </a:blip>
          <a:srcRect l="7306" t="30006" b="11076"/>
          <a:stretch/>
        </p:blipFill>
        <p:spPr bwMode="auto">
          <a:xfrm>
            <a:off x="2099187" y="712362"/>
            <a:ext cx="4247536" cy="12741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4805643" y="5859429"/>
            <a:ext cx="2580715" cy="741045"/>
          </a:xfrm>
          <a:prstGeom prst="rect">
            <a:avLst/>
          </a:prstGeom>
        </p:spPr>
      </p:pic>
      <p:sp>
        <p:nvSpPr>
          <p:cNvPr id="2" name="Footer Placeholder 1"/>
          <p:cNvSpPr>
            <a:spLocks noGrp="1"/>
          </p:cNvSpPr>
          <p:nvPr>
            <p:ph type="ftr" sz="quarter" idx="11"/>
          </p:nvPr>
        </p:nvSpPr>
        <p:spPr/>
        <p:txBody>
          <a:bodyPr/>
          <a:lstStyle/>
          <a:p>
            <a:endParaRPr lang="en-US" dirty="0"/>
          </a:p>
        </p:txBody>
      </p:sp>
      <p:sp>
        <p:nvSpPr>
          <p:cNvPr id="3" name="Title 1">
            <a:extLst>
              <a:ext uri="{FF2B5EF4-FFF2-40B4-BE49-F238E27FC236}">
                <a16:creationId xmlns:a16="http://schemas.microsoft.com/office/drawing/2014/main" id="{6B9DD0B8-B70B-E522-DF6D-E0A4A6695230}"/>
              </a:ext>
            </a:extLst>
          </p:cNvPr>
          <p:cNvSpPr txBox="1">
            <a:spLocks/>
          </p:cNvSpPr>
          <p:nvPr/>
        </p:nvSpPr>
        <p:spPr>
          <a:xfrm>
            <a:off x="1524001" y="5859429"/>
            <a:ext cx="9143999" cy="907650"/>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200" dirty="0">
              <a:solidFill>
                <a:srgbClr val="0070C0"/>
              </a:solidFill>
            </a:endParaRPr>
          </a:p>
        </p:txBody>
      </p:sp>
      <p:sp>
        <p:nvSpPr>
          <p:cNvPr id="4" name="Title 1">
            <a:extLst>
              <a:ext uri="{FF2B5EF4-FFF2-40B4-BE49-F238E27FC236}">
                <a16:creationId xmlns:a16="http://schemas.microsoft.com/office/drawing/2014/main" id="{F85B04FC-A121-BE18-DDFE-2CF76099BE05}"/>
              </a:ext>
            </a:extLst>
          </p:cNvPr>
          <p:cNvSpPr txBox="1">
            <a:spLocks/>
          </p:cNvSpPr>
          <p:nvPr/>
        </p:nvSpPr>
        <p:spPr>
          <a:xfrm>
            <a:off x="1513727" y="5021518"/>
            <a:ext cx="9155261" cy="1836483"/>
          </a:xfrm>
          <a:custGeom>
            <a:avLst/>
            <a:gdLst>
              <a:gd name="connsiteX0" fmla="*/ 0 w 9143999"/>
              <a:gd name="connsiteY0" fmla="*/ 0 h 940085"/>
              <a:gd name="connsiteX1" fmla="*/ 9143999 w 9143999"/>
              <a:gd name="connsiteY1" fmla="*/ 0 h 940085"/>
              <a:gd name="connsiteX2" fmla="*/ 9143999 w 9143999"/>
              <a:gd name="connsiteY2" fmla="*/ 940085 h 940085"/>
              <a:gd name="connsiteX3" fmla="*/ 0 w 9143999"/>
              <a:gd name="connsiteY3" fmla="*/ 940085 h 940085"/>
              <a:gd name="connsiteX4" fmla="*/ 0 w 9143999"/>
              <a:gd name="connsiteY4" fmla="*/ 0 h 940085"/>
              <a:gd name="connsiteX0" fmla="*/ 0 w 9143999"/>
              <a:gd name="connsiteY0" fmla="*/ 1058238 h 1998323"/>
              <a:gd name="connsiteX1" fmla="*/ 9143999 w 9143999"/>
              <a:gd name="connsiteY1" fmla="*/ 0 h 1998323"/>
              <a:gd name="connsiteX2" fmla="*/ 9143999 w 9143999"/>
              <a:gd name="connsiteY2" fmla="*/ 1998323 h 1998323"/>
              <a:gd name="connsiteX3" fmla="*/ 0 w 9143999"/>
              <a:gd name="connsiteY3" fmla="*/ 1998323 h 1998323"/>
              <a:gd name="connsiteX4" fmla="*/ 0 w 9143999"/>
              <a:gd name="connsiteY4" fmla="*/ 1058238 h 1998323"/>
              <a:gd name="connsiteX0" fmla="*/ 0 w 9143999"/>
              <a:gd name="connsiteY0" fmla="*/ 1058238 h 1998323"/>
              <a:gd name="connsiteX1" fmla="*/ 9143999 w 9143999"/>
              <a:gd name="connsiteY1" fmla="*/ 0 h 1998323"/>
              <a:gd name="connsiteX2" fmla="*/ 9143999 w 9143999"/>
              <a:gd name="connsiteY2" fmla="*/ 1998323 h 1998323"/>
              <a:gd name="connsiteX3" fmla="*/ 0 w 9143999"/>
              <a:gd name="connsiteY3" fmla="*/ 1998323 h 1998323"/>
              <a:gd name="connsiteX4" fmla="*/ 0 w 9143999"/>
              <a:gd name="connsiteY4" fmla="*/ 1058238 h 1998323"/>
              <a:gd name="connsiteX0" fmla="*/ 0 w 9164547"/>
              <a:gd name="connsiteY0" fmla="*/ 92467 h 1998323"/>
              <a:gd name="connsiteX1" fmla="*/ 9164547 w 9164547"/>
              <a:gd name="connsiteY1" fmla="*/ 0 h 1998323"/>
              <a:gd name="connsiteX2" fmla="*/ 9164547 w 9164547"/>
              <a:gd name="connsiteY2" fmla="*/ 1998323 h 1998323"/>
              <a:gd name="connsiteX3" fmla="*/ 20548 w 9164547"/>
              <a:gd name="connsiteY3" fmla="*/ 1998323 h 1998323"/>
              <a:gd name="connsiteX4" fmla="*/ 0 w 9164547"/>
              <a:gd name="connsiteY4" fmla="*/ 92467 h 1998323"/>
              <a:gd name="connsiteX0" fmla="*/ 0 w 9164547"/>
              <a:gd name="connsiteY0" fmla="*/ 130275 h 2036131"/>
              <a:gd name="connsiteX1" fmla="*/ 6143946 w 9164547"/>
              <a:gd name="connsiteY1" fmla="*/ 1188513 h 2036131"/>
              <a:gd name="connsiteX2" fmla="*/ 9164547 w 9164547"/>
              <a:gd name="connsiteY2" fmla="*/ 37808 h 2036131"/>
              <a:gd name="connsiteX3" fmla="*/ 9164547 w 9164547"/>
              <a:gd name="connsiteY3" fmla="*/ 2036131 h 2036131"/>
              <a:gd name="connsiteX4" fmla="*/ 20548 w 9164547"/>
              <a:gd name="connsiteY4" fmla="*/ 2036131 h 2036131"/>
              <a:gd name="connsiteX5" fmla="*/ 0 w 9164547"/>
              <a:gd name="connsiteY5" fmla="*/ 130275 h 2036131"/>
              <a:gd name="connsiteX0" fmla="*/ 0 w 9164547"/>
              <a:gd name="connsiteY0" fmla="*/ 130037 h 2035893"/>
              <a:gd name="connsiteX1" fmla="*/ 5147353 w 9164547"/>
              <a:gd name="connsiteY1" fmla="*/ 1198549 h 2035893"/>
              <a:gd name="connsiteX2" fmla="*/ 9164547 w 9164547"/>
              <a:gd name="connsiteY2" fmla="*/ 37570 h 2035893"/>
              <a:gd name="connsiteX3" fmla="*/ 9164547 w 9164547"/>
              <a:gd name="connsiteY3" fmla="*/ 2035893 h 2035893"/>
              <a:gd name="connsiteX4" fmla="*/ 20548 w 9164547"/>
              <a:gd name="connsiteY4" fmla="*/ 2035893 h 2035893"/>
              <a:gd name="connsiteX5" fmla="*/ 0 w 9164547"/>
              <a:gd name="connsiteY5" fmla="*/ 130037 h 2035893"/>
              <a:gd name="connsiteX0" fmla="*/ 0 w 9164547"/>
              <a:gd name="connsiteY0" fmla="*/ 39077 h 1944933"/>
              <a:gd name="connsiteX1" fmla="*/ 5147353 w 9164547"/>
              <a:gd name="connsiteY1" fmla="*/ 1107589 h 1944933"/>
              <a:gd name="connsiteX2" fmla="*/ 9061805 w 9164547"/>
              <a:gd name="connsiteY2" fmla="*/ 799365 h 1944933"/>
              <a:gd name="connsiteX3" fmla="*/ 9164547 w 9164547"/>
              <a:gd name="connsiteY3" fmla="*/ 1944933 h 1944933"/>
              <a:gd name="connsiteX4" fmla="*/ 20548 w 9164547"/>
              <a:gd name="connsiteY4" fmla="*/ 1944933 h 1944933"/>
              <a:gd name="connsiteX5" fmla="*/ 0 w 9164547"/>
              <a:gd name="connsiteY5" fmla="*/ 39077 h 1944933"/>
              <a:gd name="connsiteX0" fmla="*/ 0 w 9164547"/>
              <a:gd name="connsiteY0" fmla="*/ 32814 h 1938670"/>
              <a:gd name="connsiteX1" fmla="*/ 6133672 w 9164547"/>
              <a:gd name="connsiteY1" fmla="*/ 1399277 h 1938670"/>
              <a:gd name="connsiteX2" fmla="*/ 9061805 w 9164547"/>
              <a:gd name="connsiteY2" fmla="*/ 793102 h 1938670"/>
              <a:gd name="connsiteX3" fmla="*/ 9164547 w 9164547"/>
              <a:gd name="connsiteY3" fmla="*/ 1938670 h 1938670"/>
              <a:gd name="connsiteX4" fmla="*/ 20548 w 9164547"/>
              <a:gd name="connsiteY4" fmla="*/ 1938670 h 1938670"/>
              <a:gd name="connsiteX5" fmla="*/ 0 w 9164547"/>
              <a:gd name="connsiteY5" fmla="*/ 32814 h 1938670"/>
              <a:gd name="connsiteX0" fmla="*/ 0 w 9164547"/>
              <a:gd name="connsiteY0" fmla="*/ 38569 h 1944425"/>
              <a:gd name="connsiteX1" fmla="*/ 5989834 w 9164547"/>
              <a:gd name="connsiteY1" fmla="*/ 1127629 h 1944425"/>
              <a:gd name="connsiteX2" fmla="*/ 9061805 w 9164547"/>
              <a:gd name="connsiteY2" fmla="*/ 798857 h 1944425"/>
              <a:gd name="connsiteX3" fmla="*/ 9164547 w 9164547"/>
              <a:gd name="connsiteY3" fmla="*/ 1944425 h 1944425"/>
              <a:gd name="connsiteX4" fmla="*/ 20548 w 9164547"/>
              <a:gd name="connsiteY4" fmla="*/ 1944425 h 1944425"/>
              <a:gd name="connsiteX5" fmla="*/ 0 w 9164547"/>
              <a:gd name="connsiteY5" fmla="*/ 38569 h 1944425"/>
              <a:gd name="connsiteX0" fmla="*/ 0 w 9164547"/>
              <a:gd name="connsiteY0" fmla="*/ 40133 h 1945989"/>
              <a:gd name="connsiteX1" fmla="*/ 5989834 w 9164547"/>
              <a:gd name="connsiteY1" fmla="*/ 1067548 h 1945989"/>
              <a:gd name="connsiteX2" fmla="*/ 9061805 w 9164547"/>
              <a:gd name="connsiteY2" fmla="*/ 800421 h 1945989"/>
              <a:gd name="connsiteX3" fmla="*/ 9164547 w 9164547"/>
              <a:gd name="connsiteY3" fmla="*/ 1945989 h 1945989"/>
              <a:gd name="connsiteX4" fmla="*/ 20548 w 9164547"/>
              <a:gd name="connsiteY4" fmla="*/ 1945989 h 1945989"/>
              <a:gd name="connsiteX5" fmla="*/ 0 w 9164547"/>
              <a:gd name="connsiteY5" fmla="*/ 40133 h 1945989"/>
              <a:gd name="connsiteX0" fmla="*/ 0 w 9174821"/>
              <a:gd name="connsiteY0" fmla="*/ 40133 h 1945989"/>
              <a:gd name="connsiteX1" fmla="*/ 5989834 w 9174821"/>
              <a:gd name="connsiteY1" fmla="*/ 1067548 h 1945989"/>
              <a:gd name="connsiteX2" fmla="*/ 9174821 w 9174821"/>
              <a:gd name="connsiteY2" fmla="*/ 831244 h 1945989"/>
              <a:gd name="connsiteX3" fmla="*/ 9164547 w 9174821"/>
              <a:gd name="connsiteY3" fmla="*/ 1945989 h 1945989"/>
              <a:gd name="connsiteX4" fmla="*/ 20548 w 9174821"/>
              <a:gd name="connsiteY4" fmla="*/ 1945989 h 1945989"/>
              <a:gd name="connsiteX5" fmla="*/ 0 w 9174821"/>
              <a:gd name="connsiteY5" fmla="*/ 40133 h 1945989"/>
              <a:gd name="connsiteX0" fmla="*/ 0 w 9165535"/>
              <a:gd name="connsiteY0" fmla="*/ 40133 h 1945989"/>
              <a:gd name="connsiteX1" fmla="*/ 5989834 w 9165535"/>
              <a:gd name="connsiteY1" fmla="*/ 1067548 h 1945989"/>
              <a:gd name="connsiteX2" fmla="*/ 9164547 w 9165535"/>
              <a:gd name="connsiteY2" fmla="*/ 646309 h 1945989"/>
              <a:gd name="connsiteX3" fmla="*/ 9164547 w 9165535"/>
              <a:gd name="connsiteY3" fmla="*/ 1945989 h 1945989"/>
              <a:gd name="connsiteX4" fmla="*/ 20548 w 9165535"/>
              <a:gd name="connsiteY4" fmla="*/ 1945989 h 1945989"/>
              <a:gd name="connsiteX5" fmla="*/ 0 w 9165535"/>
              <a:gd name="connsiteY5" fmla="*/ 40133 h 1945989"/>
              <a:gd name="connsiteX0" fmla="*/ 0 w 9165535"/>
              <a:gd name="connsiteY0" fmla="*/ 40133 h 1945989"/>
              <a:gd name="connsiteX1" fmla="*/ 5989834 w 9165535"/>
              <a:gd name="connsiteY1" fmla="*/ 1067548 h 1945989"/>
              <a:gd name="connsiteX2" fmla="*/ 9164547 w 9165535"/>
              <a:gd name="connsiteY2" fmla="*/ 646309 h 1945989"/>
              <a:gd name="connsiteX3" fmla="*/ 9164547 w 9165535"/>
              <a:gd name="connsiteY3" fmla="*/ 1945989 h 1945989"/>
              <a:gd name="connsiteX4" fmla="*/ 20548 w 9165535"/>
              <a:gd name="connsiteY4" fmla="*/ 1945989 h 1945989"/>
              <a:gd name="connsiteX5" fmla="*/ 0 w 9165535"/>
              <a:gd name="connsiteY5" fmla="*/ 40133 h 1945989"/>
              <a:gd name="connsiteX0" fmla="*/ 0 w 9165535"/>
              <a:gd name="connsiteY0" fmla="*/ 37122 h 2066268"/>
              <a:gd name="connsiteX1" fmla="*/ 5989834 w 9165535"/>
              <a:gd name="connsiteY1" fmla="*/ 1187827 h 2066268"/>
              <a:gd name="connsiteX2" fmla="*/ 9164547 w 9165535"/>
              <a:gd name="connsiteY2" fmla="*/ 766588 h 2066268"/>
              <a:gd name="connsiteX3" fmla="*/ 9164547 w 9165535"/>
              <a:gd name="connsiteY3" fmla="*/ 2066268 h 2066268"/>
              <a:gd name="connsiteX4" fmla="*/ 20548 w 9165535"/>
              <a:gd name="connsiteY4" fmla="*/ 2066268 h 2066268"/>
              <a:gd name="connsiteX5" fmla="*/ 0 w 9165535"/>
              <a:gd name="connsiteY5" fmla="*/ 37122 h 2066268"/>
              <a:gd name="connsiteX0" fmla="*/ 0 w 9165535"/>
              <a:gd name="connsiteY0" fmla="*/ 0 h 2029146"/>
              <a:gd name="connsiteX1" fmla="*/ 5989834 w 9165535"/>
              <a:gd name="connsiteY1" fmla="*/ 1150705 h 2029146"/>
              <a:gd name="connsiteX2" fmla="*/ 9164547 w 9165535"/>
              <a:gd name="connsiteY2" fmla="*/ 729466 h 2029146"/>
              <a:gd name="connsiteX3" fmla="*/ 9164547 w 9165535"/>
              <a:gd name="connsiteY3" fmla="*/ 2029146 h 2029146"/>
              <a:gd name="connsiteX4" fmla="*/ 20548 w 9165535"/>
              <a:gd name="connsiteY4" fmla="*/ 2029146 h 2029146"/>
              <a:gd name="connsiteX5" fmla="*/ 0 w 9165535"/>
              <a:gd name="connsiteY5" fmla="*/ 0 h 2029146"/>
              <a:gd name="connsiteX0" fmla="*/ 0 w 9165535"/>
              <a:gd name="connsiteY0" fmla="*/ 20522 h 2049668"/>
              <a:gd name="connsiteX1" fmla="*/ 5989834 w 9165535"/>
              <a:gd name="connsiteY1" fmla="*/ 1171227 h 2049668"/>
              <a:gd name="connsiteX2" fmla="*/ 9164547 w 9165535"/>
              <a:gd name="connsiteY2" fmla="*/ 749988 h 2049668"/>
              <a:gd name="connsiteX3" fmla="*/ 9164547 w 9165535"/>
              <a:gd name="connsiteY3" fmla="*/ 2049668 h 2049668"/>
              <a:gd name="connsiteX4" fmla="*/ 20548 w 9165535"/>
              <a:gd name="connsiteY4" fmla="*/ 2049668 h 2049668"/>
              <a:gd name="connsiteX5" fmla="*/ 0 w 9165535"/>
              <a:gd name="connsiteY5" fmla="*/ 20522 h 2049668"/>
              <a:gd name="connsiteX0" fmla="*/ 0 w 9165535"/>
              <a:gd name="connsiteY0" fmla="*/ 20384 h 2049530"/>
              <a:gd name="connsiteX1" fmla="*/ 4972692 w 9165535"/>
              <a:gd name="connsiteY1" fmla="*/ 1181363 h 2049530"/>
              <a:gd name="connsiteX2" fmla="*/ 9164547 w 9165535"/>
              <a:gd name="connsiteY2" fmla="*/ 749850 h 2049530"/>
              <a:gd name="connsiteX3" fmla="*/ 9164547 w 9165535"/>
              <a:gd name="connsiteY3" fmla="*/ 2049530 h 2049530"/>
              <a:gd name="connsiteX4" fmla="*/ 20548 w 9165535"/>
              <a:gd name="connsiteY4" fmla="*/ 2049530 h 2049530"/>
              <a:gd name="connsiteX5" fmla="*/ 0 w 9165535"/>
              <a:gd name="connsiteY5" fmla="*/ 20384 h 2049530"/>
              <a:gd name="connsiteX0" fmla="*/ 0 w 9165535"/>
              <a:gd name="connsiteY0" fmla="*/ 18850 h 2047996"/>
              <a:gd name="connsiteX1" fmla="*/ 5825448 w 9165535"/>
              <a:gd name="connsiteY1" fmla="*/ 1303119 h 2047996"/>
              <a:gd name="connsiteX2" fmla="*/ 9164547 w 9165535"/>
              <a:gd name="connsiteY2" fmla="*/ 748316 h 2047996"/>
              <a:gd name="connsiteX3" fmla="*/ 9164547 w 9165535"/>
              <a:gd name="connsiteY3" fmla="*/ 2047996 h 2047996"/>
              <a:gd name="connsiteX4" fmla="*/ 20548 w 9165535"/>
              <a:gd name="connsiteY4" fmla="*/ 2047996 h 2047996"/>
              <a:gd name="connsiteX5" fmla="*/ 0 w 9165535"/>
              <a:gd name="connsiteY5" fmla="*/ 18850 h 2047996"/>
              <a:gd name="connsiteX0" fmla="*/ 0 w 9165535"/>
              <a:gd name="connsiteY0" fmla="*/ 20246 h 2049392"/>
              <a:gd name="connsiteX1" fmla="*/ 5712432 w 9165535"/>
              <a:gd name="connsiteY1" fmla="*/ 1191499 h 2049392"/>
              <a:gd name="connsiteX2" fmla="*/ 9164547 w 9165535"/>
              <a:gd name="connsiteY2" fmla="*/ 749712 h 2049392"/>
              <a:gd name="connsiteX3" fmla="*/ 9164547 w 9165535"/>
              <a:gd name="connsiteY3" fmla="*/ 2049392 h 2049392"/>
              <a:gd name="connsiteX4" fmla="*/ 20548 w 9165535"/>
              <a:gd name="connsiteY4" fmla="*/ 2049392 h 2049392"/>
              <a:gd name="connsiteX5" fmla="*/ 0 w 9165535"/>
              <a:gd name="connsiteY5" fmla="*/ 20246 h 2049392"/>
              <a:gd name="connsiteX0" fmla="*/ 0 w 9165535"/>
              <a:gd name="connsiteY0" fmla="*/ 20663 h 2049809"/>
              <a:gd name="connsiteX1" fmla="*/ 5650787 w 9165535"/>
              <a:gd name="connsiteY1" fmla="*/ 1161093 h 2049809"/>
              <a:gd name="connsiteX2" fmla="*/ 9164547 w 9165535"/>
              <a:gd name="connsiteY2" fmla="*/ 750129 h 2049809"/>
              <a:gd name="connsiteX3" fmla="*/ 9164547 w 9165535"/>
              <a:gd name="connsiteY3" fmla="*/ 2049809 h 2049809"/>
              <a:gd name="connsiteX4" fmla="*/ 20548 w 9165535"/>
              <a:gd name="connsiteY4" fmla="*/ 2049809 h 2049809"/>
              <a:gd name="connsiteX5" fmla="*/ 0 w 9165535"/>
              <a:gd name="connsiteY5" fmla="*/ 20663 h 2049809"/>
              <a:gd name="connsiteX0" fmla="*/ 0 w 9165535"/>
              <a:gd name="connsiteY0" fmla="*/ 20384 h 2049530"/>
              <a:gd name="connsiteX1" fmla="*/ 5291192 w 9165535"/>
              <a:gd name="connsiteY1" fmla="*/ 1181362 h 2049530"/>
              <a:gd name="connsiteX2" fmla="*/ 9164547 w 9165535"/>
              <a:gd name="connsiteY2" fmla="*/ 749850 h 2049530"/>
              <a:gd name="connsiteX3" fmla="*/ 9164547 w 9165535"/>
              <a:gd name="connsiteY3" fmla="*/ 2049530 h 2049530"/>
              <a:gd name="connsiteX4" fmla="*/ 20548 w 9165535"/>
              <a:gd name="connsiteY4" fmla="*/ 2049530 h 2049530"/>
              <a:gd name="connsiteX5" fmla="*/ 0 w 9165535"/>
              <a:gd name="connsiteY5" fmla="*/ 20384 h 2049530"/>
              <a:gd name="connsiteX0" fmla="*/ 0 w 9165535"/>
              <a:gd name="connsiteY0" fmla="*/ 20384 h 2049530"/>
              <a:gd name="connsiteX1" fmla="*/ 5291192 w 9165535"/>
              <a:gd name="connsiteY1" fmla="*/ 1181362 h 2049530"/>
              <a:gd name="connsiteX2" fmla="*/ 9164547 w 9165535"/>
              <a:gd name="connsiteY2" fmla="*/ 554641 h 2049530"/>
              <a:gd name="connsiteX3" fmla="*/ 9164547 w 9165535"/>
              <a:gd name="connsiteY3" fmla="*/ 2049530 h 2049530"/>
              <a:gd name="connsiteX4" fmla="*/ 20548 w 9165535"/>
              <a:gd name="connsiteY4" fmla="*/ 2049530 h 2049530"/>
              <a:gd name="connsiteX5" fmla="*/ 0 w 9165535"/>
              <a:gd name="connsiteY5" fmla="*/ 20384 h 2049530"/>
              <a:gd name="connsiteX0" fmla="*/ 0 w 9165535"/>
              <a:gd name="connsiteY0" fmla="*/ 20384 h 2049530"/>
              <a:gd name="connsiteX1" fmla="*/ 5291192 w 9165535"/>
              <a:gd name="connsiteY1" fmla="*/ 1181362 h 2049530"/>
              <a:gd name="connsiteX2" fmla="*/ 9164547 w 9165535"/>
              <a:gd name="connsiteY2" fmla="*/ 554641 h 2049530"/>
              <a:gd name="connsiteX3" fmla="*/ 9164547 w 9165535"/>
              <a:gd name="connsiteY3" fmla="*/ 2049530 h 2049530"/>
              <a:gd name="connsiteX4" fmla="*/ 20548 w 9165535"/>
              <a:gd name="connsiteY4" fmla="*/ 2049530 h 2049530"/>
              <a:gd name="connsiteX5" fmla="*/ 0 w 9165535"/>
              <a:gd name="connsiteY5" fmla="*/ 20384 h 2049530"/>
              <a:gd name="connsiteX0" fmla="*/ 0 w 9165535"/>
              <a:gd name="connsiteY0" fmla="*/ 148322 h 2177468"/>
              <a:gd name="connsiteX1" fmla="*/ 5291192 w 9165535"/>
              <a:gd name="connsiteY1" fmla="*/ 1309300 h 2177468"/>
              <a:gd name="connsiteX2" fmla="*/ 9164547 w 9165535"/>
              <a:gd name="connsiteY2" fmla="*/ 682579 h 2177468"/>
              <a:gd name="connsiteX3" fmla="*/ 9164547 w 9165535"/>
              <a:gd name="connsiteY3" fmla="*/ 2177468 h 2177468"/>
              <a:gd name="connsiteX4" fmla="*/ 20548 w 9165535"/>
              <a:gd name="connsiteY4" fmla="*/ 2177468 h 2177468"/>
              <a:gd name="connsiteX5" fmla="*/ 0 w 9165535"/>
              <a:gd name="connsiteY5" fmla="*/ 148322 h 2177468"/>
              <a:gd name="connsiteX0" fmla="*/ 0 w 9165535"/>
              <a:gd name="connsiteY0" fmla="*/ 99529 h 2128675"/>
              <a:gd name="connsiteX1" fmla="*/ 5291192 w 9165535"/>
              <a:gd name="connsiteY1" fmla="*/ 1260507 h 2128675"/>
              <a:gd name="connsiteX2" fmla="*/ 9164547 w 9165535"/>
              <a:gd name="connsiteY2" fmla="*/ 633786 h 2128675"/>
              <a:gd name="connsiteX3" fmla="*/ 9164547 w 9165535"/>
              <a:gd name="connsiteY3" fmla="*/ 2128675 h 2128675"/>
              <a:gd name="connsiteX4" fmla="*/ 20548 w 9165535"/>
              <a:gd name="connsiteY4" fmla="*/ 2128675 h 2128675"/>
              <a:gd name="connsiteX5" fmla="*/ 0 w 9165535"/>
              <a:gd name="connsiteY5" fmla="*/ 99529 h 2128675"/>
              <a:gd name="connsiteX0" fmla="*/ 0 w 9165535"/>
              <a:gd name="connsiteY0" fmla="*/ 99529 h 2128675"/>
              <a:gd name="connsiteX1" fmla="*/ 5291192 w 9165535"/>
              <a:gd name="connsiteY1" fmla="*/ 1260507 h 2128675"/>
              <a:gd name="connsiteX2" fmla="*/ 9164547 w 9165535"/>
              <a:gd name="connsiteY2" fmla="*/ 633786 h 2128675"/>
              <a:gd name="connsiteX3" fmla="*/ 9164547 w 9165535"/>
              <a:gd name="connsiteY3" fmla="*/ 2128675 h 2128675"/>
              <a:gd name="connsiteX4" fmla="*/ 20548 w 9165535"/>
              <a:gd name="connsiteY4" fmla="*/ 2128675 h 2128675"/>
              <a:gd name="connsiteX5" fmla="*/ 0 w 9165535"/>
              <a:gd name="connsiteY5" fmla="*/ 99529 h 2128675"/>
              <a:gd name="connsiteX0" fmla="*/ 0 w 9165535"/>
              <a:gd name="connsiteY0" fmla="*/ 150003 h 2179149"/>
              <a:gd name="connsiteX1" fmla="*/ 5291192 w 9165535"/>
              <a:gd name="connsiteY1" fmla="*/ 1310981 h 2179149"/>
              <a:gd name="connsiteX2" fmla="*/ 9164547 w 9165535"/>
              <a:gd name="connsiteY2" fmla="*/ 684260 h 2179149"/>
              <a:gd name="connsiteX3" fmla="*/ 9164547 w 9165535"/>
              <a:gd name="connsiteY3" fmla="*/ 2179149 h 2179149"/>
              <a:gd name="connsiteX4" fmla="*/ 20548 w 9165535"/>
              <a:gd name="connsiteY4" fmla="*/ 2179149 h 2179149"/>
              <a:gd name="connsiteX5" fmla="*/ 0 w 9165535"/>
              <a:gd name="connsiteY5" fmla="*/ 150003 h 2179149"/>
              <a:gd name="connsiteX0" fmla="*/ 0 w 9165535"/>
              <a:gd name="connsiteY0" fmla="*/ 150003 h 2179149"/>
              <a:gd name="connsiteX1" fmla="*/ 5291192 w 9165535"/>
              <a:gd name="connsiteY1" fmla="*/ 1310981 h 2179149"/>
              <a:gd name="connsiteX2" fmla="*/ 9164547 w 9165535"/>
              <a:gd name="connsiteY2" fmla="*/ 684260 h 2179149"/>
              <a:gd name="connsiteX3" fmla="*/ 9164547 w 9165535"/>
              <a:gd name="connsiteY3" fmla="*/ 2179149 h 2179149"/>
              <a:gd name="connsiteX4" fmla="*/ 20548 w 9165535"/>
              <a:gd name="connsiteY4" fmla="*/ 2179149 h 2179149"/>
              <a:gd name="connsiteX5" fmla="*/ 0 w 9165535"/>
              <a:gd name="connsiteY5" fmla="*/ 150003 h 2179149"/>
              <a:gd name="connsiteX0" fmla="*/ 0 w 9165535"/>
              <a:gd name="connsiteY0" fmla="*/ 150003 h 2179149"/>
              <a:gd name="connsiteX1" fmla="*/ 5291192 w 9165535"/>
              <a:gd name="connsiteY1" fmla="*/ 1310981 h 2179149"/>
              <a:gd name="connsiteX2" fmla="*/ 9164547 w 9165535"/>
              <a:gd name="connsiteY2" fmla="*/ 684260 h 2179149"/>
              <a:gd name="connsiteX3" fmla="*/ 9164547 w 9165535"/>
              <a:gd name="connsiteY3" fmla="*/ 2179149 h 2179149"/>
              <a:gd name="connsiteX4" fmla="*/ 20548 w 9165535"/>
              <a:gd name="connsiteY4" fmla="*/ 2179149 h 2179149"/>
              <a:gd name="connsiteX5" fmla="*/ 0 w 9165535"/>
              <a:gd name="connsiteY5" fmla="*/ 150003 h 2179149"/>
              <a:gd name="connsiteX0" fmla="*/ 12211 w 9177746"/>
              <a:gd name="connsiteY0" fmla="*/ 150003 h 2179149"/>
              <a:gd name="connsiteX1" fmla="*/ 5303403 w 9177746"/>
              <a:gd name="connsiteY1" fmla="*/ 1310981 h 2179149"/>
              <a:gd name="connsiteX2" fmla="*/ 9176758 w 9177746"/>
              <a:gd name="connsiteY2" fmla="*/ 684260 h 2179149"/>
              <a:gd name="connsiteX3" fmla="*/ 9176758 w 9177746"/>
              <a:gd name="connsiteY3" fmla="*/ 2179149 h 2179149"/>
              <a:gd name="connsiteX4" fmla="*/ 32759 w 9177746"/>
              <a:gd name="connsiteY4" fmla="*/ 2179149 h 2179149"/>
              <a:gd name="connsiteX5" fmla="*/ 12211 w 9177746"/>
              <a:gd name="connsiteY5" fmla="*/ 150003 h 2179149"/>
              <a:gd name="connsiteX0" fmla="*/ 0 w 9165535"/>
              <a:gd name="connsiteY0" fmla="*/ 150003 h 2179149"/>
              <a:gd name="connsiteX1" fmla="*/ 5291192 w 9165535"/>
              <a:gd name="connsiteY1" fmla="*/ 1310981 h 2179149"/>
              <a:gd name="connsiteX2" fmla="*/ 9164547 w 9165535"/>
              <a:gd name="connsiteY2" fmla="*/ 684260 h 2179149"/>
              <a:gd name="connsiteX3" fmla="*/ 9164547 w 9165535"/>
              <a:gd name="connsiteY3" fmla="*/ 2179149 h 2179149"/>
              <a:gd name="connsiteX4" fmla="*/ 20548 w 9165535"/>
              <a:gd name="connsiteY4" fmla="*/ 2179149 h 2179149"/>
              <a:gd name="connsiteX5" fmla="*/ 0 w 9165535"/>
              <a:gd name="connsiteY5" fmla="*/ 150003 h 2179149"/>
              <a:gd name="connsiteX0" fmla="*/ 0 w 9165535"/>
              <a:gd name="connsiteY0" fmla="*/ 273211 h 2302357"/>
              <a:gd name="connsiteX1" fmla="*/ 5291192 w 9165535"/>
              <a:gd name="connsiteY1" fmla="*/ 1434189 h 2302357"/>
              <a:gd name="connsiteX2" fmla="*/ 9164547 w 9165535"/>
              <a:gd name="connsiteY2" fmla="*/ 807468 h 2302357"/>
              <a:gd name="connsiteX3" fmla="*/ 9164547 w 9165535"/>
              <a:gd name="connsiteY3" fmla="*/ 2302357 h 2302357"/>
              <a:gd name="connsiteX4" fmla="*/ 20548 w 9165535"/>
              <a:gd name="connsiteY4" fmla="*/ 2302357 h 2302357"/>
              <a:gd name="connsiteX5" fmla="*/ 0 w 9165535"/>
              <a:gd name="connsiteY5" fmla="*/ 273211 h 2302357"/>
              <a:gd name="connsiteX0" fmla="*/ 0 w 9165535"/>
              <a:gd name="connsiteY0" fmla="*/ 269041 h 2298187"/>
              <a:gd name="connsiteX1" fmla="*/ 5630239 w 9165535"/>
              <a:gd name="connsiteY1" fmla="*/ 1460842 h 2298187"/>
              <a:gd name="connsiteX2" fmla="*/ 9164547 w 9165535"/>
              <a:gd name="connsiteY2" fmla="*/ 803298 h 2298187"/>
              <a:gd name="connsiteX3" fmla="*/ 9164547 w 9165535"/>
              <a:gd name="connsiteY3" fmla="*/ 2298187 h 2298187"/>
              <a:gd name="connsiteX4" fmla="*/ 20548 w 9165535"/>
              <a:gd name="connsiteY4" fmla="*/ 2298187 h 2298187"/>
              <a:gd name="connsiteX5" fmla="*/ 0 w 9165535"/>
              <a:gd name="connsiteY5" fmla="*/ 269041 h 2298187"/>
              <a:gd name="connsiteX0" fmla="*/ 0 w 9165535"/>
              <a:gd name="connsiteY0" fmla="*/ 269041 h 2298187"/>
              <a:gd name="connsiteX1" fmla="*/ 5630239 w 9165535"/>
              <a:gd name="connsiteY1" fmla="*/ 1460842 h 2298187"/>
              <a:gd name="connsiteX2" fmla="*/ 9164547 w 9165535"/>
              <a:gd name="connsiteY2" fmla="*/ 803298 h 2298187"/>
              <a:gd name="connsiteX3" fmla="*/ 9164547 w 9165535"/>
              <a:gd name="connsiteY3" fmla="*/ 2298187 h 2298187"/>
              <a:gd name="connsiteX4" fmla="*/ 20548 w 9165535"/>
              <a:gd name="connsiteY4" fmla="*/ 2298187 h 2298187"/>
              <a:gd name="connsiteX5" fmla="*/ 0 w 9165535"/>
              <a:gd name="connsiteY5" fmla="*/ 269041 h 2298187"/>
              <a:gd name="connsiteX0" fmla="*/ 0 w 9165535"/>
              <a:gd name="connsiteY0" fmla="*/ 262349 h 2291495"/>
              <a:gd name="connsiteX1" fmla="*/ 5589142 w 9165535"/>
              <a:gd name="connsiteY1" fmla="*/ 1505520 h 2291495"/>
              <a:gd name="connsiteX2" fmla="*/ 9164547 w 9165535"/>
              <a:gd name="connsiteY2" fmla="*/ 796606 h 2291495"/>
              <a:gd name="connsiteX3" fmla="*/ 9164547 w 9165535"/>
              <a:gd name="connsiteY3" fmla="*/ 2291495 h 2291495"/>
              <a:gd name="connsiteX4" fmla="*/ 20548 w 9165535"/>
              <a:gd name="connsiteY4" fmla="*/ 2291495 h 2291495"/>
              <a:gd name="connsiteX5" fmla="*/ 0 w 9165535"/>
              <a:gd name="connsiteY5" fmla="*/ 262349 h 2291495"/>
              <a:gd name="connsiteX0" fmla="*/ 0 w 9165535"/>
              <a:gd name="connsiteY0" fmla="*/ 280439 h 2309585"/>
              <a:gd name="connsiteX1" fmla="*/ 5445304 w 9165535"/>
              <a:gd name="connsiteY1" fmla="*/ 1390046 h 2309585"/>
              <a:gd name="connsiteX2" fmla="*/ 9164547 w 9165535"/>
              <a:gd name="connsiteY2" fmla="*/ 814696 h 2309585"/>
              <a:gd name="connsiteX3" fmla="*/ 9164547 w 9165535"/>
              <a:gd name="connsiteY3" fmla="*/ 2309585 h 2309585"/>
              <a:gd name="connsiteX4" fmla="*/ 20548 w 9165535"/>
              <a:gd name="connsiteY4" fmla="*/ 2309585 h 2309585"/>
              <a:gd name="connsiteX5" fmla="*/ 0 w 9165535"/>
              <a:gd name="connsiteY5" fmla="*/ 280439 h 2309585"/>
              <a:gd name="connsiteX0" fmla="*/ 0 w 9165535"/>
              <a:gd name="connsiteY0" fmla="*/ 271808 h 2300954"/>
              <a:gd name="connsiteX1" fmla="*/ 5835722 w 9165535"/>
              <a:gd name="connsiteY1" fmla="*/ 1443060 h 2300954"/>
              <a:gd name="connsiteX2" fmla="*/ 9164547 w 9165535"/>
              <a:gd name="connsiteY2" fmla="*/ 806065 h 2300954"/>
              <a:gd name="connsiteX3" fmla="*/ 9164547 w 9165535"/>
              <a:gd name="connsiteY3" fmla="*/ 2300954 h 2300954"/>
              <a:gd name="connsiteX4" fmla="*/ 20548 w 9165535"/>
              <a:gd name="connsiteY4" fmla="*/ 2300954 h 2300954"/>
              <a:gd name="connsiteX5" fmla="*/ 0 w 9165535"/>
              <a:gd name="connsiteY5" fmla="*/ 271808 h 2300954"/>
              <a:gd name="connsiteX0" fmla="*/ 0 w 9165535"/>
              <a:gd name="connsiteY0" fmla="*/ 222470 h 2251616"/>
              <a:gd name="connsiteX1" fmla="*/ 5835722 w 9165535"/>
              <a:gd name="connsiteY1" fmla="*/ 1393722 h 2251616"/>
              <a:gd name="connsiteX2" fmla="*/ 9164547 w 9165535"/>
              <a:gd name="connsiteY2" fmla="*/ 756727 h 2251616"/>
              <a:gd name="connsiteX3" fmla="*/ 9164547 w 9165535"/>
              <a:gd name="connsiteY3" fmla="*/ 2251616 h 2251616"/>
              <a:gd name="connsiteX4" fmla="*/ 20548 w 9165535"/>
              <a:gd name="connsiteY4" fmla="*/ 2251616 h 2251616"/>
              <a:gd name="connsiteX5" fmla="*/ 0 w 9165535"/>
              <a:gd name="connsiteY5" fmla="*/ 222470 h 2251616"/>
              <a:gd name="connsiteX0" fmla="*/ 0 w 9165535"/>
              <a:gd name="connsiteY0" fmla="*/ 222470 h 2251616"/>
              <a:gd name="connsiteX1" fmla="*/ 5835722 w 9165535"/>
              <a:gd name="connsiteY1" fmla="*/ 1393722 h 2251616"/>
              <a:gd name="connsiteX2" fmla="*/ 9164547 w 9165535"/>
              <a:gd name="connsiteY2" fmla="*/ 756727 h 2251616"/>
              <a:gd name="connsiteX3" fmla="*/ 9164547 w 9165535"/>
              <a:gd name="connsiteY3" fmla="*/ 2251616 h 2251616"/>
              <a:gd name="connsiteX4" fmla="*/ 20548 w 9165535"/>
              <a:gd name="connsiteY4" fmla="*/ 2251616 h 2251616"/>
              <a:gd name="connsiteX5" fmla="*/ 0 w 9165535"/>
              <a:gd name="connsiteY5" fmla="*/ 222470 h 2251616"/>
              <a:gd name="connsiteX0" fmla="*/ 0 w 9175809"/>
              <a:gd name="connsiteY0" fmla="*/ 243703 h 2067366"/>
              <a:gd name="connsiteX1" fmla="*/ 5845996 w 9175809"/>
              <a:gd name="connsiteY1" fmla="*/ 1209472 h 2067366"/>
              <a:gd name="connsiteX2" fmla="*/ 9174821 w 9175809"/>
              <a:gd name="connsiteY2" fmla="*/ 572477 h 2067366"/>
              <a:gd name="connsiteX3" fmla="*/ 9174821 w 9175809"/>
              <a:gd name="connsiteY3" fmla="*/ 2067366 h 2067366"/>
              <a:gd name="connsiteX4" fmla="*/ 30822 w 9175809"/>
              <a:gd name="connsiteY4" fmla="*/ 2067366 h 2067366"/>
              <a:gd name="connsiteX5" fmla="*/ 0 w 9175809"/>
              <a:gd name="connsiteY5" fmla="*/ 243703 h 2067366"/>
              <a:gd name="connsiteX0" fmla="*/ 0 w 9175809"/>
              <a:gd name="connsiteY0" fmla="*/ 253347 h 2077010"/>
              <a:gd name="connsiteX1" fmla="*/ 5445304 w 9175809"/>
              <a:gd name="connsiteY1" fmla="*/ 1136923 h 2077010"/>
              <a:gd name="connsiteX2" fmla="*/ 9174821 w 9175809"/>
              <a:gd name="connsiteY2" fmla="*/ 582121 h 2077010"/>
              <a:gd name="connsiteX3" fmla="*/ 9174821 w 9175809"/>
              <a:gd name="connsiteY3" fmla="*/ 2077010 h 2077010"/>
              <a:gd name="connsiteX4" fmla="*/ 30822 w 9175809"/>
              <a:gd name="connsiteY4" fmla="*/ 2077010 h 2077010"/>
              <a:gd name="connsiteX5" fmla="*/ 0 w 9175809"/>
              <a:gd name="connsiteY5" fmla="*/ 253347 h 2077010"/>
              <a:gd name="connsiteX0" fmla="*/ 0 w 9175809"/>
              <a:gd name="connsiteY0" fmla="*/ 265128 h 2088791"/>
              <a:gd name="connsiteX1" fmla="*/ 4623371 w 9175809"/>
              <a:gd name="connsiteY1" fmla="*/ 1056237 h 2088791"/>
              <a:gd name="connsiteX2" fmla="*/ 9174821 w 9175809"/>
              <a:gd name="connsiteY2" fmla="*/ 593902 h 2088791"/>
              <a:gd name="connsiteX3" fmla="*/ 9174821 w 9175809"/>
              <a:gd name="connsiteY3" fmla="*/ 2088791 h 2088791"/>
              <a:gd name="connsiteX4" fmla="*/ 30822 w 9175809"/>
              <a:gd name="connsiteY4" fmla="*/ 2088791 h 2088791"/>
              <a:gd name="connsiteX5" fmla="*/ 0 w 9175809"/>
              <a:gd name="connsiteY5" fmla="*/ 265128 h 2088791"/>
              <a:gd name="connsiteX0" fmla="*/ 0 w 9175809"/>
              <a:gd name="connsiteY0" fmla="*/ 265128 h 2088791"/>
              <a:gd name="connsiteX1" fmla="*/ 4623371 w 9175809"/>
              <a:gd name="connsiteY1" fmla="*/ 1056237 h 2088791"/>
              <a:gd name="connsiteX2" fmla="*/ 9174821 w 9175809"/>
              <a:gd name="connsiteY2" fmla="*/ 593902 h 2088791"/>
              <a:gd name="connsiteX3" fmla="*/ 9174821 w 9175809"/>
              <a:gd name="connsiteY3" fmla="*/ 2088791 h 2088791"/>
              <a:gd name="connsiteX4" fmla="*/ 30822 w 9175809"/>
              <a:gd name="connsiteY4" fmla="*/ 2088791 h 2088791"/>
              <a:gd name="connsiteX5" fmla="*/ 0 w 9175809"/>
              <a:gd name="connsiteY5" fmla="*/ 265128 h 2088791"/>
              <a:gd name="connsiteX0" fmla="*/ 0 w 9175809"/>
              <a:gd name="connsiteY0" fmla="*/ 265128 h 2088791"/>
              <a:gd name="connsiteX1" fmla="*/ 4623371 w 9175809"/>
              <a:gd name="connsiteY1" fmla="*/ 1056237 h 2088791"/>
              <a:gd name="connsiteX2" fmla="*/ 6667928 w 9175809"/>
              <a:gd name="connsiteY2" fmla="*/ 1128157 h 2088791"/>
              <a:gd name="connsiteX3" fmla="*/ 9174821 w 9175809"/>
              <a:gd name="connsiteY3" fmla="*/ 593902 h 2088791"/>
              <a:gd name="connsiteX4" fmla="*/ 9174821 w 9175809"/>
              <a:gd name="connsiteY4" fmla="*/ 2088791 h 2088791"/>
              <a:gd name="connsiteX5" fmla="*/ 30822 w 9175809"/>
              <a:gd name="connsiteY5" fmla="*/ 2088791 h 2088791"/>
              <a:gd name="connsiteX6" fmla="*/ 0 w 9175809"/>
              <a:gd name="connsiteY6" fmla="*/ 265128 h 2088791"/>
              <a:gd name="connsiteX0" fmla="*/ 0 w 9175809"/>
              <a:gd name="connsiteY0" fmla="*/ 458576 h 2282239"/>
              <a:gd name="connsiteX1" fmla="*/ 4623371 w 9175809"/>
              <a:gd name="connsiteY1" fmla="*/ 1249685 h 2282239"/>
              <a:gd name="connsiteX2" fmla="*/ 6667928 w 9175809"/>
              <a:gd name="connsiteY2" fmla="*/ 1321605 h 2282239"/>
              <a:gd name="connsiteX3" fmla="*/ 9174821 w 9175809"/>
              <a:gd name="connsiteY3" fmla="*/ 787350 h 2282239"/>
              <a:gd name="connsiteX4" fmla="*/ 9174821 w 9175809"/>
              <a:gd name="connsiteY4" fmla="*/ 2282239 h 2282239"/>
              <a:gd name="connsiteX5" fmla="*/ 30822 w 9175809"/>
              <a:gd name="connsiteY5" fmla="*/ 2282239 h 2282239"/>
              <a:gd name="connsiteX6" fmla="*/ 0 w 9175809"/>
              <a:gd name="connsiteY6" fmla="*/ 458576 h 2282239"/>
              <a:gd name="connsiteX0" fmla="*/ 0 w 9175809"/>
              <a:gd name="connsiteY0" fmla="*/ 252574 h 2076237"/>
              <a:gd name="connsiteX1" fmla="*/ 4623371 w 9175809"/>
              <a:gd name="connsiteY1" fmla="*/ 1043683 h 2076237"/>
              <a:gd name="connsiteX2" fmla="*/ 6667928 w 9175809"/>
              <a:gd name="connsiteY2" fmla="*/ 1115603 h 2076237"/>
              <a:gd name="connsiteX3" fmla="*/ 9174821 w 9175809"/>
              <a:gd name="connsiteY3" fmla="*/ 581348 h 2076237"/>
              <a:gd name="connsiteX4" fmla="*/ 9174821 w 9175809"/>
              <a:gd name="connsiteY4" fmla="*/ 2076237 h 2076237"/>
              <a:gd name="connsiteX5" fmla="*/ 30822 w 9175809"/>
              <a:gd name="connsiteY5" fmla="*/ 2076237 h 2076237"/>
              <a:gd name="connsiteX6" fmla="*/ 0 w 9175809"/>
              <a:gd name="connsiteY6" fmla="*/ 252574 h 2076237"/>
              <a:gd name="connsiteX0" fmla="*/ 0 w 9175809"/>
              <a:gd name="connsiteY0" fmla="*/ 0 h 1823663"/>
              <a:gd name="connsiteX1" fmla="*/ 4623371 w 9175809"/>
              <a:gd name="connsiteY1" fmla="*/ 791109 h 1823663"/>
              <a:gd name="connsiteX2" fmla="*/ 6667928 w 9175809"/>
              <a:gd name="connsiteY2" fmla="*/ 863029 h 1823663"/>
              <a:gd name="connsiteX3" fmla="*/ 9174821 w 9175809"/>
              <a:gd name="connsiteY3" fmla="*/ 328774 h 1823663"/>
              <a:gd name="connsiteX4" fmla="*/ 9174821 w 9175809"/>
              <a:gd name="connsiteY4" fmla="*/ 1823663 h 1823663"/>
              <a:gd name="connsiteX5" fmla="*/ 30822 w 9175809"/>
              <a:gd name="connsiteY5" fmla="*/ 1823663 h 1823663"/>
              <a:gd name="connsiteX6" fmla="*/ 0 w 9175809"/>
              <a:gd name="connsiteY6" fmla="*/ 0 h 1823663"/>
              <a:gd name="connsiteX0" fmla="*/ 0 w 9175809"/>
              <a:gd name="connsiteY0" fmla="*/ 0 h 1823663"/>
              <a:gd name="connsiteX1" fmla="*/ 4623371 w 9175809"/>
              <a:gd name="connsiteY1" fmla="*/ 791109 h 1823663"/>
              <a:gd name="connsiteX2" fmla="*/ 6667928 w 9175809"/>
              <a:gd name="connsiteY2" fmla="*/ 863029 h 1823663"/>
              <a:gd name="connsiteX3" fmla="*/ 9174821 w 9175809"/>
              <a:gd name="connsiteY3" fmla="*/ 328774 h 1823663"/>
              <a:gd name="connsiteX4" fmla="*/ 9174821 w 9175809"/>
              <a:gd name="connsiteY4" fmla="*/ 1823663 h 1823663"/>
              <a:gd name="connsiteX5" fmla="*/ 30822 w 9175809"/>
              <a:gd name="connsiteY5" fmla="*/ 1823663 h 1823663"/>
              <a:gd name="connsiteX6" fmla="*/ 0 w 9175809"/>
              <a:gd name="connsiteY6" fmla="*/ 0 h 1823663"/>
              <a:gd name="connsiteX0" fmla="*/ 0 w 9175809"/>
              <a:gd name="connsiteY0" fmla="*/ 0 h 1823663"/>
              <a:gd name="connsiteX1" fmla="*/ 4623371 w 9175809"/>
              <a:gd name="connsiteY1" fmla="*/ 791109 h 1823663"/>
              <a:gd name="connsiteX2" fmla="*/ 6667928 w 9175809"/>
              <a:gd name="connsiteY2" fmla="*/ 863029 h 1823663"/>
              <a:gd name="connsiteX3" fmla="*/ 9174821 w 9175809"/>
              <a:gd name="connsiteY3" fmla="*/ 328774 h 1823663"/>
              <a:gd name="connsiteX4" fmla="*/ 9174821 w 9175809"/>
              <a:gd name="connsiteY4" fmla="*/ 1823663 h 1823663"/>
              <a:gd name="connsiteX5" fmla="*/ 30822 w 9175809"/>
              <a:gd name="connsiteY5" fmla="*/ 1823663 h 1823663"/>
              <a:gd name="connsiteX6" fmla="*/ 0 w 9175809"/>
              <a:gd name="connsiteY6" fmla="*/ 0 h 1823663"/>
              <a:gd name="connsiteX0" fmla="*/ 0 w 9175809"/>
              <a:gd name="connsiteY0" fmla="*/ 13100 h 1836763"/>
              <a:gd name="connsiteX1" fmla="*/ 4623371 w 9175809"/>
              <a:gd name="connsiteY1" fmla="*/ 804209 h 1836763"/>
              <a:gd name="connsiteX2" fmla="*/ 6667928 w 9175809"/>
              <a:gd name="connsiteY2" fmla="*/ 876129 h 1836763"/>
              <a:gd name="connsiteX3" fmla="*/ 9174821 w 9175809"/>
              <a:gd name="connsiteY3" fmla="*/ 341874 h 1836763"/>
              <a:gd name="connsiteX4" fmla="*/ 9174821 w 9175809"/>
              <a:gd name="connsiteY4" fmla="*/ 1836763 h 1836763"/>
              <a:gd name="connsiteX5" fmla="*/ 30822 w 9175809"/>
              <a:gd name="connsiteY5" fmla="*/ 1836763 h 1836763"/>
              <a:gd name="connsiteX6" fmla="*/ 0 w 9175809"/>
              <a:gd name="connsiteY6" fmla="*/ 13100 h 1836763"/>
              <a:gd name="connsiteX0" fmla="*/ 0 w 9175809"/>
              <a:gd name="connsiteY0" fmla="*/ 13100 h 1836763"/>
              <a:gd name="connsiteX1" fmla="*/ 4623371 w 9175809"/>
              <a:gd name="connsiteY1" fmla="*/ 804209 h 1836763"/>
              <a:gd name="connsiteX2" fmla="*/ 6667928 w 9175809"/>
              <a:gd name="connsiteY2" fmla="*/ 876129 h 1836763"/>
              <a:gd name="connsiteX3" fmla="*/ 9174821 w 9175809"/>
              <a:gd name="connsiteY3" fmla="*/ 341874 h 1836763"/>
              <a:gd name="connsiteX4" fmla="*/ 9174821 w 9175809"/>
              <a:gd name="connsiteY4" fmla="*/ 1836763 h 1836763"/>
              <a:gd name="connsiteX5" fmla="*/ 30822 w 9175809"/>
              <a:gd name="connsiteY5" fmla="*/ 1836763 h 1836763"/>
              <a:gd name="connsiteX6" fmla="*/ 0 w 9175809"/>
              <a:gd name="connsiteY6" fmla="*/ 13100 h 1836763"/>
              <a:gd name="connsiteX0" fmla="*/ 0 w 9175809"/>
              <a:gd name="connsiteY0" fmla="*/ 13100 h 1836763"/>
              <a:gd name="connsiteX1" fmla="*/ 4623371 w 9175809"/>
              <a:gd name="connsiteY1" fmla="*/ 804209 h 1836763"/>
              <a:gd name="connsiteX2" fmla="*/ 6667928 w 9175809"/>
              <a:gd name="connsiteY2" fmla="*/ 876129 h 1836763"/>
              <a:gd name="connsiteX3" fmla="*/ 9174821 w 9175809"/>
              <a:gd name="connsiteY3" fmla="*/ 341874 h 1836763"/>
              <a:gd name="connsiteX4" fmla="*/ 9174821 w 9175809"/>
              <a:gd name="connsiteY4" fmla="*/ 1836763 h 1836763"/>
              <a:gd name="connsiteX5" fmla="*/ 30822 w 9175809"/>
              <a:gd name="connsiteY5" fmla="*/ 1836763 h 1836763"/>
              <a:gd name="connsiteX6" fmla="*/ 0 w 9175809"/>
              <a:gd name="connsiteY6" fmla="*/ 13100 h 1836763"/>
              <a:gd name="connsiteX0" fmla="*/ 0 w 9175809"/>
              <a:gd name="connsiteY0" fmla="*/ 13100 h 1836763"/>
              <a:gd name="connsiteX1" fmla="*/ 4623371 w 9175809"/>
              <a:gd name="connsiteY1" fmla="*/ 804209 h 1836763"/>
              <a:gd name="connsiteX2" fmla="*/ 6667928 w 9175809"/>
              <a:gd name="connsiteY2" fmla="*/ 876129 h 1836763"/>
              <a:gd name="connsiteX3" fmla="*/ 9174821 w 9175809"/>
              <a:gd name="connsiteY3" fmla="*/ 341874 h 1836763"/>
              <a:gd name="connsiteX4" fmla="*/ 9174821 w 9175809"/>
              <a:gd name="connsiteY4" fmla="*/ 1836763 h 1836763"/>
              <a:gd name="connsiteX5" fmla="*/ 30822 w 9175809"/>
              <a:gd name="connsiteY5" fmla="*/ 1836763 h 1836763"/>
              <a:gd name="connsiteX6" fmla="*/ 0 w 9175809"/>
              <a:gd name="connsiteY6" fmla="*/ 13100 h 1836763"/>
              <a:gd name="connsiteX0" fmla="*/ 0 w 9155261"/>
              <a:gd name="connsiteY0" fmla="*/ 12820 h 1836483"/>
              <a:gd name="connsiteX1" fmla="*/ 4602823 w 9155261"/>
              <a:gd name="connsiteY1" fmla="*/ 803929 h 1836483"/>
              <a:gd name="connsiteX2" fmla="*/ 6647380 w 9155261"/>
              <a:gd name="connsiteY2" fmla="*/ 875849 h 1836483"/>
              <a:gd name="connsiteX3" fmla="*/ 9154273 w 9155261"/>
              <a:gd name="connsiteY3" fmla="*/ 341594 h 1836483"/>
              <a:gd name="connsiteX4" fmla="*/ 9154273 w 9155261"/>
              <a:gd name="connsiteY4" fmla="*/ 1836483 h 1836483"/>
              <a:gd name="connsiteX5" fmla="*/ 10274 w 9155261"/>
              <a:gd name="connsiteY5" fmla="*/ 1836483 h 1836483"/>
              <a:gd name="connsiteX6" fmla="*/ 0 w 9155261"/>
              <a:gd name="connsiteY6" fmla="*/ 12820 h 183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5261" h="1836483">
                <a:moveTo>
                  <a:pt x="0" y="12820"/>
                </a:moveTo>
                <a:cubicBezTo>
                  <a:pt x="2563401" y="-107903"/>
                  <a:pt x="3494926" y="660091"/>
                  <a:pt x="4602823" y="803929"/>
                </a:cubicBezTo>
                <a:cubicBezTo>
                  <a:pt x="5710720" y="947767"/>
                  <a:pt x="5888805" y="952905"/>
                  <a:pt x="6647380" y="875849"/>
                </a:cubicBezTo>
                <a:cubicBezTo>
                  <a:pt x="7405955" y="798793"/>
                  <a:pt x="8739882" y="200324"/>
                  <a:pt x="9154273" y="341594"/>
                </a:cubicBezTo>
                <a:cubicBezTo>
                  <a:pt x="9150848" y="713176"/>
                  <a:pt x="9157698" y="1464901"/>
                  <a:pt x="9154273" y="1836483"/>
                </a:cubicBezTo>
                <a:lnTo>
                  <a:pt x="10274" y="1836483"/>
                </a:lnTo>
                <a:cubicBezTo>
                  <a:pt x="3425" y="1160101"/>
                  <a:pt x="17122" y="822766"/>
                  <a:pt x="0" y="12820"/>
                </a:cubicBezTo>
                <a:close/>
              </a:path>
            </a:pathLst>
          </a:custGeom>
          <a:solidFill>
            <a:srgbClr val="005EB8"/>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US" sz="1100" b="0" i="0" u="none" strike="noStrike" cap="none" normalizeH="0" baseline="0" dirty="0">
              <a:ln>
                <a:noFill/>
              </a:ln>
              <a:solidFill>
                <a:srgbClr val="231F20"/>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lang="en-GB" altLang="en-US" sz="1100" dirty="0">
              <a:solidFill>
                <a:schemeClr val="bg1"/>
              </a:solidFill>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t>Working in partnership:</a:t>
            </a:r>
            <a:endParaRPr kumimoji="0" lang="en-GB" altLang="en-US" sz="11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t>Hull University Teaching Hospitals NHS Trust</a:t>
            </a: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bg1"/>
                </a:solidFill>
                <a:effectLst/>
                <a:latin typeface="Arial" panose="020B0604020202020204" pitchFamily="34" charset="0"/>
              </a:rPr>
              <a:t>Northern Lincolnshire and Goole NHS Foundation Trust </a:t>
            </a:r>
            <a:endPar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t>United by Compassion: </a:t>
            </a:r>
            <a:b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br>
            <a: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t>Driving for Excellence</a:t>
            </a:r>
          </a:p>
        </p:txBody>
      </p:sp>
    </p:spTree>
    <p:extLst>
      <p:ext uri="{BB962C8B-B14F-4D97-AF65-F5344CB8AC3E}">
        <p14:creationId xmlns:p14="http://schemas.microsoft.com/office/powerpoint/2010/main" val="2327305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843973" y="1836484"/>
            <a:ext cx="5542384" cy="1592517"/>
          </a:xfrm>
        </p:spPr>
        <p:txBody>
          <a:bodyPr>
            <a:normAutofit fontScale="90000"/>
          </a:bodyPr>
          <a:lstStyle/>
          <a:p>
            <a:pPr>
              <a:defRPr/>
            </a:pPr>
            <a:br>
              <a:rPr lang="en-GB" sz="3600" dirty="0">
                <a:solidFill>
                  <a:srgbClr val="AE2573"/>
                </a:solidFill>
              </a:rPr>
            </a:br>
            <a:br>
              <a:rPr lang="en-GB" altLang="en-US" sz="3600" dirty="0">
                <a:solidFill>
                  <a:srgbClr val="005EB8"/>
                </a:solidFill>
                <a:latin typeface="+mn-lt"/>
                <a:ea typeface="Arial Unicode MS" panose="020B0604020202020204" pitchFamily="34" charset="-128"/>
                <a:cs typeface="Arial Unicode MS" panose="020B0604020202020204" pitchFamily="34" charset="-128"/>
              </a:rPr>
            </a:br>
            <a:br>
              <a:rPr lang="en-GB" altLang="en-US" sz="3600" dirty="0">
                <a:solidFill>
                  <a:srgbClr val="005EB8"/>
                </a:solidFill>
                <a:latin typeface="+mn-lt"/>
                <a:ea typeface="Arial Unicode MS" panose="020B0604020202020204" pitchFamily="34" charset="-128"/>
                <a:cs typeface="Arial Unicode MS" panose="020B0604020202020204" pitchFamily="34" charset="-128"/>
              </a:rPr>
            </a:br>
            <a:endParaRPr lang="en-GB" altLang="en-US" sz="3600" dirty="0">
              <a:solidFill>
                <a:srgbClr val="005EB8"/>
              </a:solidFill>
              <a:latin typeface="+mn-lt"/>
              <a:ea typeface="Arial Unicode MS" panose="020B0604020202020204" pitchFamily="34" charset="-128"/>
              <a:cs typeface="Arial Unicode MS" panose="020B0604020202020204" pitchFamily="34" charset="-128"/>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4805643" y="5859429"/>
            <a:ext cx="2580715" cy="741045"/>
          </a:xfrm>
          <a:prstGeom prst="rect">
            <a:avLst/>
          </a:prstGeom>
        </p:spPr>
      </p:pic>
      <p:sp>
        <p:nvSpPr>
          <p:cNvPr id="2" name="Footer Placeholder 1"/>
          <p:cNvSpPr>
            <a:spLocks noGrp="1"/>
          </p:cNvSpPr>
          <p:nvPr>
            <p:ph type="ftr" sz="quarter" idx="11"/>
          </p:nvPr>
        </p:nvSpPr>
        <p:spPr/>
        <p:txBody>
          <a:bodyPr/>
          <a:lstStyle/>
          <a:p>
            <a:endParaRPr lang="en-US" dirty="0"/>
          </a:p>
        </p:txBody>
      </p:sp>
      <p:sp>
        <p:nvSpPr>
          <p:cNvPr id="3" name="Title 1">
            <a:extLst>
              <a:ext uri="{FF2B5EF4-FFF2-40B4-BE49-F238E27FC236}">
                <a16:creationId xmlns:a16="http://schemas.microsoft.com/office/drawing/2014/main" id="{6B9DD0B8-B70B-E522-DF6D-E0A4A6695230}"/>
              </a:ext>
            </a:extLst>
          </p:cNvPr>
          <p:cNvSpPr txBox="1">
            <a:spLocks/>
          </p:cNvSpPr>
          <p:nvPr/>
        </p:nvSpPr>
        <p:spPr>
          <a:xfrm>
            <a:off x="1524001" y="5859429"/>
            <a:ext cx="9143999" cy="907650"/>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200" dirty="0">
              <a:solidFill>
                <a:srgbClr val="0070C0"/>
              </a:solidFill>
            </a:endParaRPr>
          </a:p>
        </p:txBody>
      </p:sp>
      <p:sp>
        <p:nvSpPr>
          <p:cNvPr id="4" name="Title 1">
            <a:extLst>
              <a:ext uri="{FF2B5EF4-FFF2-40B4-BE49-F238E27FC236}">
                <a16:creationId xmlns:a16="http://schemas.microsoft.com/office/drawing/2014/main" id="{F85B04FC-A121-BE18-DDFE-2CF76099BE05}"/>
              </a:ext>
            </a:extLst>
          </p:cNvPr>
          <p:cNvSpPr txBox="1">
            <a:spLocks/>
          </p:cNvSpPr>
          <p:nvPr/>
        </p:nvSpPr>
        <p:spPr>
          <a:xfrm>
            <a:off x="1524000" y="5293318"/>
            <a:ext cx="9143999" cy="1564682"/>
          </a:xfrm>
          <a:custGeom>
            <a:avLst/>
            <a:gdLst>
              <a:gd name="connsiteX0" fmla="*/ 0 w 9143999"/>
              <a:gd name="connsiteY0" fmla="*/ 0 h 940085"/>
              <a:gd name="connsiteX1" fmla="*/ 9143999 w 9143999"/>
              <a:gd name="connsiteY1" fmla="*/ 0 h 940085"/>
              <a:gd name="connsiteX2" fmla="*/ 9143999 w 9143999"/>
              <a:gd name="connsiteY2" fmla="*/ 940085 h 940085"/>
              <a:gd name="connsiteX3" fmla="*/ 0 w 9143999"/>
              <a:gd name="connsiteY3" fmla="*/ 940085 h 940085"/>
              <a:gd name="connsiteX4" fmla="*/ 0 w 9143999"/>
              <a:gd name="connsiteY4" fmla="*/ 0 h 940085"/>
              <a:gd name="connsiteX0" fmla="*/ 0 w 9143999"/>
              <a:gd name="connsiteY0" fmla="*/ 1058238 h 1998323"/>
              <a:gd name="connsiteX1" fmla="*/ 9143999 w 9143999"/>
              <a:gd name="connsiteY1" fmla="*/ 0 h 1998323"/>
              <a:gd name="connsiteX2" fmla="*/ 9143999 w 9143999"/>
              <a:gd name="connsiteY2" fmla="*/ 1998323 h 1998323"/>
              <a:gd name="connsiteX3" fmla="*/ 0 w 9143999"/>
              <a:gd name="connsiteY3" fmla="*/ 1998323 h 1998323"/>
              <a:gd name="connsiteX4" fmla="*/ 0 w 9143999"/>
              <a:gd name="connsiteY4" fmla="*/ 1058238 h 1998323"/>
              <a:gd name="connsiteX0" fmla="*/ 0 w 9143999"/>
              <a:gd name="connsiteY0" fmla="*/ 1058238 h 1998323"/>
              <a:gd name="connsiteX1" fmla="*/ 9143999 w 9143999"/>
              <a:gd name="connsiteY1" fmla="*/ 0 h 1998323"/>
              <a:gd name="connsiteX2" fmla="*/ 9143999 w 9143999"/>
              <a:gd name="connsiteY2" fmla="*/ 1998323 h 1998323"/>
              <a:gd name="connsiteX3" fmla="*/ 0 w 9143999"/>
              <a:gd name="connsiteY3" fmla="*/ 1998323 h 1998323"/>
              <a:gd name="connsiteX4" fmla="*/ 0 w 9143999"/>
              <a:gd name="connsiteY4" fmla="*/ 1058238 h 1998323"/>
              <a:gd name="connsiteX0" fmla="*/ 0 w 9164547"/>
              <a:gd name="connsiteY0" fmla="*/ 92467 h 1998323"/>
              <a:gd name="connsiteX1" fmla="*/ 9164547 w 9164547"/>
              <a:gd name="connsiteY1" fmla="*/ 0 h 1998323"/>
              <a:gd name="connsiteX2" fmla="*/ 9164547 w 9164547"/>
              <a:gd name="connsiteY2" fmla="*/ 1998323 h 1998323"/>
              <a:gd name="connsiteX3" fmla="*/ 20548 w 9164547"/>
              <a:gd name="connsiteY3" fmla="*/ 1998323 h 1998323"/>
              <a:gd name="connsiteX4" fmla="*/ 0 w 9164547"/>
              <a:gd name="connsiteY4" fmla="*/ 92467 h 1998323"/>
              <a:gd name="connsiteX0" fmla="*/ 0 w 9164547"/>
              <a:gd name="connsiteY0" fmla="*/ 130275 h 2036131"/>
              <a:gd name="connsiteX1" fmla="*/ 6143946 w 9164547"/>
              <a:gd name="connsiteY1" fmla="*/ 1188513 h 2036131"/>
              <a:gd name="connsiteX2" fmla="*/ 9164547 w 9164547"/>
              <a:gd name="connsiteY2" fmla="*/ 37808 h 2036131"/>
              <a:gd name="connsiteX3" fmla="*/ 9164547 w 9164547"/>
              <a:gd name="connsiteY3" fmla="*/ 2036131 h 2036131"/>
              <a:gd name="connsiteX4" fmla="*/ 20548 w 9164547"/>
              <a:gd name="connsiteY4" fmla="*/ 2036131 h 2036131"/>
              <a:gd name="connsiteX5" fmla="*/ 0 w 9164547"/>
              <a:gd name="connsiteY5" fmla="*/ 130275 h 2036131"/>
              <a:gd name="connsiteX0" fmla="*/ 0 w 9164547"/>
              <a:gd name="connsiteY0" fmla="*/ 130037 h 2035893"/>
              <a:gd name="connsiteX1" fmla="*/ 5147353 w 9164547"/>
              <a:gd name="connsiteY1" fmla="*/ 1198549 h 2035893"/>
              <a:gd name="connsiteX2" fmla="*/ 9164547 w 9164547"/>
              <a:gd name="connsiteY2" fmla="*/ 37570 h 2035893"/>
              <a:gd name="connsiteX3" fmla="*/ 9164547 w 9164547"/>
              <a:gd name="connsiteY3" fmla="*/ 2035893 h 2035893"/>
              <a:gd name="connsiteX4" fmla="*/ 20548 w 9164547"/>
              <a:gd name="connsiteY4" fmla="*/ 2035893 h 2035893"/>
              <a:gd name="connsiteX5" fmla="*/ 0 w 9164547"/>
              <a:gd name="connsiteY5" fmla="*/ 130037 h 2035893"/>
              <a:gd name="connsiteX0" fmla="*/ 0 w 9164547"/>
              <a:gd name="connsiteY0" fmla="*/ 39077 h 1944933"/>
              <a:gd name="connsiteX1" fmla="*/ 5147353 w 9164547"/>
              <a:gd name="connsiteY1" fmla="*/ 1107589 h 1944933"/>
              <a:gd name="connsiteX2" fmla="*/ 9061805 w 9164547"/>
              <a:gd name="connsiteY2" fmla="*/ 799365 h 1944933"/>
              <a:gd name="connsiteX3" fmla="*/ 9164547 w 9164547"/>
              <a:gd name="connsiteY3" fmla="*/ 1944933 h 1944933"/>
              <a:gd name="connsiteX4" fmla="*/ 20548 w 9164547"/>
              <a:gd name="connsiteY4" fmla="*/ 1944933 h 1944933"/>
              <a:gd name="connsiteX5" fmla="*/ 0 w 9164547"/>
              <a:gd name="connsiteY5" fmla="*/ 39077 h 1944933"/>
              <a:gd name="connsiteX0" fmla="*/ 0 w 9164547"/>
              <a:gd name="connsiteY0" fmla="*/ 32814 h 1938670"/>
              <a:gd name="connsiteX1" fmla="*/ 6133672 w 9164547"/>
              <a:gd name="connsiteY1" fmla="*/ 1399277 h 1938670"/>
              <a:gd name="connsiteX2" fmla="*/ 9061805 w 9164547"/>
              <a:gd name="connsiteY2" fmla="*/ 793102 h 1938670"/>
              <a:gd name="connsiteX3" fmla="*/ 9164547 w 9164547"/>
              <a:gd name="connsiteY3" fmla="*/ 1938670 h 1938670"/>
              <a:gd name="connsiteX4" fmla="*/ 20548 w 9164547"/>
              <a:gd name="connsiteY4" fmla="*/ 1938670 h 1938670"/>
              <a:gd name="connsiteX5" fmla="*/ 0 w 9164547"/>
              <a:gd name="connsiteY5" fmla="*/ 32814 h 1938670"/>
              <a:gd name="connsiteX0" fmla="*/ 0 w 9164547"/>
              <a:gd name="connsiteY0" fmla="*/ 38569 h 1944425"/>
              <a:gd name="connsiteX1" fmla="*/ 5989834 w 9164547"/>
              <a:gd name="connsiteY1" fmla="*/ 1127629 h 1944425"/>
              <a:gd name="connsiteX2" fmla="*/ 9061805 w 9164547"/>
              <a:gd name="connsiteY2" fmla="*/ 798857 h 1944425"/>
              <a:gd name="connsiteX3" fmla="*/ 9164547 w 9164547"/>
              <a:gd name="connsiteY3" fmla="*/ 1944425 h 1944425"/>
              <a:gd name="connsiteX4" fmla="*/ 20548 w 9164547"/>
              <a:gd name="connsiteY4" fmla="*/ 1944425 h 1944425"/>
              <a:gd name="connsiteX5" fmla="*/ 0 w 9164547"/>
              <a:gd name="connsiteY5" fmla="*/ 38569 h 1944425"/>
              <a:gd name="connsiteX0" fmla="*/ 0 w 9164547"/>
              <a:gd name="connsiteY0" fmla="*/ 40133 h 1945989"/>
              <a:gd name="connsiteX1" fmla="*/ 5989834 w 9164547"/>
              <a:gd name="connsiteY1" fmla="*/ 1067548 h 1945989"/>
              <a:gd name="connsiteX2" fmla="*/ 9061805 w 9164547"/>
              <a:gd name="connsiteY2" fmla="*/ 800421 h 1945989"/>
              <a:gd name="connsiteX3" fmla="*/ 9164547 w 9164547"/>
              <a:gd name="connsiteY3" fmla="*/ 1945989 h 1945989"/>
              <a:gd name="connsiteX4" fmla="*/ 20548 w 9164547"/>
              <a:gd name="connsiteY4" fmla="*/ 1945989 h 1945989"/>
              <a:gd name="connsiteX5" fmla="*/ 0 w 9164547"/>
              <a:gd name="connsiteY5" fmla="*/ 40133 h 1945989"/>
              <a:gd name="connsiteX0" fmla="*/ 0 w 9174821"/>
              <a:gd name="connsiteY0" fmla="*/ 40133 h 1945989"/>
              <a:gd name="connsiteX1" fmla="*/ 5989834 w 9174821"/>
              <a:gd name="connsiteY1" fmla="*/ 1067548 h 1945989"/>
              <a:gd name="connsiteX2" fmla="*/ 9174821 w 9174821"/>
              <a:gd name="connsiteY2" fmla="*/ 831244 h 1945989"/>
              <a:gd name="connsiteX3" fmla="*/ 9164547 w 9174821"/>
              <a:gd name="connsiteY3" fmla="*/ 1945989 h 1945989"/>
              <a:gd name="connsiteX4" fmla="*/ 20548 w 9174821"/>
              <a:gd name="connsiteY4" fmla="*/ 1945989 h 1945989"/>
              <a:gd name="connsiteX5" fmla="*/ 0 w 9174821"/>
              <a:gd name="connsiteY5" fmla="*/ 40133 h 1945989"/>
              <a:gd name="connsiteX0" fmla="*/ 0 w 9165535"/>
              <a:gd name="connsiteY0" fmla="*/ 40133 h 1945989"/>
              <a:gd name="connsiteX1" fmla="*/ 5989834 w 9165535"/>
              <a:gd name="connsiteY1" fmla="*/ 1067548 h 1945989"/>
              <a:gd name="connsiteX2" fmla="*/ 9164547 w 9165535"/>
              <a:gd name="connsiteY2" fmla="*/ 646309 h 1945989"/>
              <a:gd name="connsiteX3" fmla="*/ 9164547 w 9165535"/>
              <a:gd name="connsiteY3" fmla="*/ 1945989 h 1945989"/>
              <a:gd name="connsiteX4" fmla="*/ 20548 w 9165535"/>
              <a:gd name="connsiteY4" fmla="*/ 1945989 h 1945989"/>
              <a:gd name="connsiteX5" fmla="*/ 0 w 9165535"/>
              <a:gd name="connsiteY5" fmla="*/ 40133 h 1945989"/>
              <a:gd name="connsiteX0" fmla="*/ 0 w 9165535"/>
              <a:gd name="connsiteY0" fmla="*/ 40133 h 1945989"/>
              <a:gd name="connsiteX1" fmla="*/ 5989834 w 9165535"/>
              <a:gd name="connsiteY1" fmla="*/ 1067548 h 1945989"/>
              <a:gd name="connsiteX2" fmla="*/ 9164547 w 9165535"/>
              <a:gd name="connsiteY2" fmla="*/ 646309 h 1945989"/>
              <a:gd name="connsiteX3" fmla="*/ 9164547 w 9165535"/>
              <a:gd name="connsiteY3" fmla="*/ 1945989 h 1945989"/>
              <a:gd name="connsiteX4" fmla="*/ 20548 w 9165535"/>
              <a:gd name="connsiteY4" fmla="*/ 1945989 h 1945989"/>
              <a:gd name="connsiteX5" fmla="*/ 0 w 9165535"/>
              <a:gd name="connsiteY5" fmla="*/ 40133 h 1945989"/>
              <a:gd name="connsiteX0" fmla="*/ 0 w 9165535"/>
              <a:gd name="connsiteY0" fmla="*/ 37122 h 2066268"/>
              <a:gd name="connsiteX1" fmla="*/ 5989834 w 9165535"/>
              <a:gd name="connsiteY1" fmla="*/ 1187827 h 2066268"/>
              <a:gd name="connsiteX2" fmla="*/ 9164547 w 9165535"/>
              <a:gd name="connsiteY2" fmla="*/ 766588 h 2066268"/>
              <a:gd name="connsiteX3" fmla="*/ 9164547 w 9165535"/>
              <a:gd name="connsiteY3" fmla="*/ 2066268 h 2066268"/>
              <a:gd name="connsiteX4" fmla="*/ 20548 w 9165535"/>
              <a:gd name="connsiteY4" fmla="*/ 2066268 h 2066268"/>
              <a:gd name="connsiteX5" fmla="*/ 0 w 9165535"/>
              <a:gd name="connsiteY5" fmla="*/ 37122 h 2066268"/>
              <a:gd name="connsiteX0" fmla="*/ 0 w 9165535"/>
              <a:gd name="connsiteY0" fmla="*/ 0 h 2029146"/>
              <a:gd name="connsiteX1" fmla="*/ 5989834 w 9165535"/>
              <a:gd name="connsiteY1" fmla="*/ 1150705 h 2029146"/>
              <a:gd name="connsiteX2" fmla="*/ 9164547 w 9165535"/>
              <a:gd name="connsiteY2" fmla="*/ 729466 h 2029146"/>
              <a:gd name="connsiteX3" fmla="*/ 9164547 w 9165535"/>
              <a:gd name="connsiteY3" fmla="*/ 2029146 h 2029146"/>
              <a:gd name="connsiteX4" fmla="*/ 20548 w 9165535"/>
              <a:gd name="connsiteY4" fmla="*/ 2029146 h 2029146"/>
              <a:gd name="connsiteX5" fmla="*/ 0 w 9165535"/>
              <a:gd name="connsiteY5" fmla="*/ 0 h 2029146"/>
              <a:gd name="connsiteX0" fmla="*/ 0 w 9165535"/>
              <a:gd name="connsiteY0" fmla="*/ 20522 h 2049668"/>
              <a:gd name="connsiteX1" fmla="*/ 5989834 w 9165535"/>
              <a:gd name="connsiteY1" fmla="*/ 1171227 h 2049668"/>
              <a:gd name="connsiteX2" fmla="*/ 9164547 w 9165535"/>
              <a:gd name="connsiteY2" fmla="*/ 749988 h 2049668"/>
              <a:gd name="connsiteX3" fmla="*/ 9164547 w 9165535"/>
              <a:gd name="connsiteY3" fmla="*/ 2049668 h 2049668"/>
              <a:gd name="connsiteX4" fmla="*/ 20548 w 9165535"/>
              <a:gd name="connsiteY4" fmla="*/ 2049668 h 2049668"/>
              <a:gd name="connsiteX5" fmla="*/ 0 w 9165535"/>
              <a:gd name="connsiteY5" fmla="*/ 20522 h 2049668"/>
              <a:gd name="connsiteX0" fmla="*/ 0 w 9165535"/>
              <a:gd name="connsiteY0" fmla="*/ 20384 h 2049530"/>
              <a:gd name="connsiteX1" fmla="*/ 4972692 w 9165535"/>
              <a:gd name="connsiteY1" fmla="*/ 1181363 h 2049530"/>
              <a:gd name="connsiteX2" fmla="*/ 9164547 w 9165535"/>
              <a:gd name="connsiteY2" fmla="*/ 749850 h 2049530"/>
              <a:gd name="connsiteX3" fmla="*/ 9164547 w 9165535"/>
              <a:gd name="connsiteY3" fmla="*/ 2049530 h 2049530"/>
              <a:gd name="connsiteX4" fmla="*/ 20548 w 9165535"/>
              <a:gd name="connsiteY4" fmla="*/ 2049530 h 2049530"/>
              <a:gd name="connsiteX5" fmla="*/ 0 w 9165535"/>
              <a:gd name="connsiteY5" fmla="*/ 20384 h 2049530"/>
              <a:gd name="connsiteX0" fmla="*/ 0 w 9165535"/>
              <a:gd name="connsiteY0" fmla="*/ 18850 h 2047996"/>
              <a:gd name="connsiteX1" fmla="*/ 5825448 w 9165535"/>
              <a:gd name="connsiteY1" fmla="*/ 1303119 h 2047996"/>
              <a:gd name="connsiteX2" fmla="*/ 9164547 w 9165535"/>
              <a:gd name="connsiteY2" fmla="*/ 748316 h 2047996"/>
              <a:gd name="connsiteX3" fmla="*/ 9164547 w 9165535"/>
              <a:gd name="connsiteY3" fmla="*/ 2047996 h 2047996"/>
              <a:gd name="connsiteX4" fmla="*/ 20548 w 9165535"/>
              <a:gd name="connsiteY4" fmla="*/ 2047996 h 2047996"/>
              <a:gd name="connsiteX5" fmla="*/ 0 w 9165535"/>
              <a:gd name="connsiteY5" fmla="*/ 18850 h 2047996"/>
              <a:gd name="connsiteX0" fmla="*/ 0 w 9165535"/>
              <a:gd name="connsiteY0" fmla="*/ 20246 h 2049392"/>
              <a:gd name="connsiteX1" fmla="*/ 5712432 w 9165535"/>
              <a:gd name="connsiteY1" fmla="*/ 1191499 h 2049392"/>
              <a:gd name="connsiteX2" fmla="*/ 9164547 w 9165535"/>
              <a:gd name="connsiteY2" fmla="*/ 749712 h 2049392"/>
              <a:gd name="connsiteX3" fmla="*/ 9164547 w 9165535"/>
              <a:gd name="connsiteY3" fmla="*/ 2049392 h 2049392"/>
              <a:gd name="connsiteX4" fmla="*/ 20548 w 9165535"/>
              <a:gd name="connsiteY4" fmla="*/ 2049392 h 2049392"/>
              <a:gd name="connsiteX5" fmla="*/ 0 w 9165535"/>
              <a:gd name="connsiteY5" fmla="*/ 20246 h 2049392"/>
              <a:gd name="connsiteX0" fmla="*/ 0 w 9165535"/>
              <a:gd name="connsiteY0" fmla="*/ 20663 h 2049809"/>
              <a:gd name="connsiteX1" fmla="*/ 5650787 w 9165535"/>
              <a:gd name="connsiteY1" fmla="*/ 1161093 h 2049809"/>
              <a:gd name="connsiteX2" fmla="*/ 9164547 w 9165535"/>
              <a:gd name="connsiteY2" fmla="*/ 750129 h 2049809"/>
              <a:gd name="connsiteX3" fmla="*/ 9164547 w 9165535"/>
              <a:gd name="connsiteY3" fmla="*/ 2049809 h 2049809"/>
              <a:gd name="connsiteX4" fmla="*/ 20548 w 9165535"/>
              <a:gd name="connsiteY4" fmla="*/ 2049809 h 2049809"/>
              <a:gd name="connsiteX5" fmla="*/ 0 w 9165535"/>
              <a:gd name="connsiteY5" fmla="*/ 20663 h 2049809"/>
              <a:gd name="connsiteX0" fmla="*/ 0 w 9165535"/>
              <a:gd name="connsiteY0" fmla="*/ 20384 h 2049530"/>
              <a:gd name="connsiteX1" fmla="*/ 5291192 w 9165535"/>
              <a:gd name="connsiteY1" fmla="*/ 1181362 h 2049530"/>
              <a:gd name="connsiteX2" fmla="*/ 9164547 w 9165535"/>
              <a:gd name="connsiteY2" fmla="*/ 749850 h 2049530"/>
              <a:gd name="connsiteX3" fmla="*/ 9164547 w 9165535"/>
              <a:gd name="connsiteY3" fmla="*/ 2049530 h 2049530"/>
              <a:gd name="connsiteX4" fmla="*/ 20548 w 9165535"/>
              <a:gd name="connsiteY4" fmla="*/ 2049530 h 2049530"/>
              <a:gd name="connsiteX5" fmla="*/ 0 w 9165535"/>
              <a:gd name="connsiteY5" fmla="*/ 20384 h 2049530"/>
              <a:gd name="connsiteX0" fmla="*/ 0 w 9165535"/>
              <a:gd name="connsiteY0" fmla="*/ 20384 h 2049530"/>
              <a:gd name="connsiteX1" fmla="*/ 5291192 w 9165535"/>
              <a:gd name="connsiteY1" fmla="*/ 1181362 h 2049530"/>
              <a:gd name="connsiteX2" fmla="*/ 9164547 w 9165535"/>
              <a:gd name="connsiteY2" fmla="*/ 554641 h 2049530"/>
              <a:gd name="connsiteX3" fmla="*/ 9164547 w 9165535"/>
              <a:gd name="connsiteY3" fmla="*/ 2049530 h 2049530"/>
              <a:gd name="connsiteX4" fmla="*/ 20548 w 9165535"/>
              <a:gd name="connsiteY4" fmla="*/ 2049530 h 2049530"/>
              <a:gd name="connsiteX5" fmla="*/ 0 w 9165535"/>
              <a:gd name="connsiteY5" fmla="*/ 20384 h 2049530"/>
              <a:gd name="connsiteX0" fmla="*/ 0 w 9165535"/>
              <a:gd name="connsiteY0" fmla="*/ 20384 h 2049530"/>
              <a:gd name="connsiteX1" fmla="*/ 5291192 w 9165535"/>
              <a:gd name="connsiteY1" fmla="*/ 1181362 h 2049530"/>
              <a:gd name="connsiteX2" fmla="*/ 9164547 w 9165535"/>
              <a:gd name="connsiteY2" fmla="*/ 554641 h 2049530"/>
              <a:gd name="connsiteX3" fmla="*/ 9164547 w 9165535"/>
              <a:gd name="connsiteY3" fmla="*/ 2049530 h 2049530"/>
              <a:gd name="connsiteX4" fmla="*/ 20548 w 9165535"/>
              <a:gd name="connsiteY4" fmla="*/ 2049530 h 2049530"/>
              <a:gd name="connsiteX5" fmla="*/ 0 w 9165535"/>
              <a:gd name="connsiteY5" fmla="*/ 20384 h 2049530"/>
              <a:gd name="connsiteX0" fmla="*/ 0 w 9165535"/>
              <a:gd name="connsiteY0" fmla="*/ 148322 h 2177468"/>
              <a:gd name="connsiteX1" fmla="*/ 5291192 w 9165535"/>
              <a:gd name="connsiteY1" fmla="*/ 1309300 h 2177468"/>
              <a:gd name="connsiteX2" fmla="*/ 9164547 w 9165535"/>
              <a:gd name="connsiteY2" fmla="*/ 682579 h 2177468"/>
              <a:gd name="connsiteX3" fmla="*/ 9164547 w 9165535"/>
              <a:gd name="connsiteY3" fmla="*/ 2177468 h 2177468"/>
              <a:gd name="connsiteX4" fmla="*/ 20548 w 9165535"/>
              <a:gd name="connsiteY4" fmla="*/ 2177468 h 2177468"/>
              <a:gd name="connsiteX5" fmla="*/ 0 w 9165535"/>
              <a:gd name="connsiteY5" fmla="*/ 148322 h 2177468"/>
              <a:gd name="connsiteX0" fmla="*/ 0 w 9165535"/>
              <a:gd name="connsiteY0" fmla="*/ 99529 h 2128675"/>
              <a:gd name="connsiteX1" fmla="*/ 5291192 w 9165535"/>
              <a:gd name="connsiteY1" fmla="*/ 1260507 h 2128675"/>
              <a:gd name="connsiteX2" fmla="*/ 9164547 w 9165535"/>
              <a:gd name="connsiteY2" fmla="*/ 633786 h 2128675"/>
              <a:gd name="connsiteX3" fmla="*/ 9164547 w 9165535"/>
              <a:gd name="connsiteY3" fmla="*/ 2128675 h 2128675"/>
              <a:gd name="connsiteX4" fmla="*/ 20548 w 9165535"/>
              <a:gd name="connsiteY4" fmla="*/ 2128675 h 2128675"/>
              <a:gd name="connsiteX5" fmla="*/ 0 w 9165535"/>
              <a:gd name="connsiteY5" fmla="*/ 99529 h 2128675"/>
              <a:gd name="connsiteX0" fmla="*/ 0 w 9165535"/>
              <a:gd name="connsiteY0" fmla="*/ 99529 h 2128675"/>
              <a:gd name="connsiteX1" fmla="*/ 5291192 w 9165535"/>
              <a:gd name="connsiteY1" fmla="*/ 1260507 h 2128675"/>
              <a:gd name="connsiteX2" fmla="*/ 9164547 w 9165535"/>
              <a:gd name="connsiteY2" fmla="*/ 633786 h 2128675"/>
              <a:gd name="connsiteX3" fmla="*/ 9164547 w 9165535"/>
              <a:gd name="connsiteY3" fmla="*/ 2128675 h 2128675"/>
              <a:gd name="connsiteX4" fmla="*/ 20548 w 9165535"/>
              <a:gd name="connsiteY4" fmla="*/ 2128675 h 2128675"/>
              <a:gd name="connsiteX5" fmla="*/ 0 w 9165535"/>
              <a:gd name="connsiteY5" fmla="*/ 99529 h 2128675"/>
              <a:gd name="connsiteX0" fmla="*/ 0 w 9165535"/>
              <a:gd name="connsiteY0" fmla="*/ 150003 h 2179149"/>
              <a:gd name="connsiteX1" fmla="*/ 5291192 w 9165535"/>
              <a:gd name="connsiteY1" fmla="*/ 1310981 h 2179149"/>
              <a:gd name="connsiteX2" fmla="*/ 9164547 w 9165535"/>
              <a:gd name="connsiteY2" fmla="*/ 684260 h 2179149"/>
              <a:gd name="connsiteX3" fmla="*/ 9164547 w 9165535"/>
              <a:gd name="connsiteY3" fmla="*/ 2179149 h 2179149"/>
              <a:gd name="connsiteX4" fmla="*/ 20548 w 9165535"/>
              <a:gd name="connsiteY4" fmla="*/ 2179149 h 2179149"/>
              <a:gd name="connsiteX5" fmla="*/ 0 w 9165535"/>
              <a:gd name="connsiteY5" fmla="*/ 150003 h 2179149"/>
              <a:gd name="connsiteX0" fmla="*/ 0 w 9165535"/>
              <a:gd name="connsiteY0" fmla="*/ 150003 h 2179149"/>
              <a:gd name="connsiteX1" fmla="*/ 5291192 w 9165535"/>
              <a:gd name="connsiteY1" fmla="*/ 1310981 h 2179149"/>
              <a:gd name="connsiteX2" fmla="*/ 9164547 w 9165535"/>
              <a:gd name="connsiteY2" fmla="*/ 684260 h 2179149"/>
              <a:gd name="connsiteX3" fmla="*/ 9164547 w 9165535"/>
              <a:gd name="connsiteY3" fmla="*/ 2179149 h 2179149"/>
              <a:gd name="connsiteX4" fmla="*/ 20548 w 9165535"/>
              <a:gd name="connsiteY4" fmla="*/ 2179149 h 2179149"/>
              <a:gd name="connsiteX5" fmla="*/ 0 w 9165535"/>
              <a:gd name="connsiteY5" fmla="*/ 150003 h 2179149"/>
              <a:gd name="connsiteX0" fmla="*/ 0 w 9165535"/>
              <a:gd name="connsiteY0" fmla="*/ 150003 h 2179149"/>
              <a:gd name="connsiteX1" fmla="*/ 5291192 w 9165535"/>
              <a:gd name="connsiteY1" fmla="*/ 1310981 h 2179149"/>
              <a:gd name="connsiteX2" fmla="*/ 9164547 w 9165535"/>
              <a:gd name="connsiteY2" fmla="*/ 684260 h 2179149"/>
              <a:gd name="connsiteX3" fmla="*/ 9164547 w 9165535"/>
              <a:gd name="connsiteY3" fmla="*/ 2179149 h 2179149"/>
              <a:gd name="connsiteX4" fmla="*/ 20548 w 9165535"/>
              <a:gd name="connsiteY4" fmla="*/ 2179149 h 2179149"/>
              <a:gd name="connsiteX5" fmla="*/ 0 w 9165535"/>
              <a:gd name="connsiteY5" fmla="*/ 150003 h 2179149"/>
              <a:gd name="connsiteX0" fmla="*/ 12211 w 9177746"/>
              <a:gd name="connsiteY0" fmla="*/ 150003 h 2179149"/>
              <a:gd name="connsiteX1" fmla="*/ 5303403 w 9177746"/>
              <a:gd name="connsiteY1" fmla="*/ 1310981 h 2179149"/>
              <a:gd name="connsiteX2" fmla="*/ 9176758 w 9177746"/>
              <a:gd name="connsiteY2" fmla="*/ 684260 h 2179149"/>
              <a:gd name="connsiteX3" fmla="*/ 9176758 w 9177746"/>
              <a:gd name="connsiteY3" fmla="*/ 2179149 h 2179149"/>
              <a:gd name="connsiteX4" fmla="*/ 32759 w 9177746"/>
              <a:gd name="connsiteY4" fmla="*/ 2179149 h 2179149"/>
              <a:gd name="connsiteX5" fmla="*/ 12211 w 9177746"/>
              <a:gd name="connsiteY5" fmla="*/ 150003 h 2179149"/>
              <a:gd name="connsiteX0" fmla="*/ 0 w 9165535"/>
              <a:gd name="connsiteY0" fmla="*/ 150003 h 2179149"/>
              <a:gd name="connsiteX1" fmla="*/ 5291192 w 9165535"/>
              <a:gd name="connsiteY1" fmla="*/ 1310981 h 2179149"/>
              <a:gd name="connsiteX2" fmla="*/ 9164547 w 9165535"/>
              <a:gd name="connsiteY2" fmla="*/ 684260 h 2179149"/>
              <a:gd name="connsiteX3" fmla="*/ 9164547 w 9165535"/>
              <a:gd name="connsiteY3" fmla="*/ 2179149 h 2179149"/>
              <a:gd name="connsiteX4" fmla="*/ 20548 w 9165535"/>
              <a:gd name="connsiteY4" fmla="*/ 2179149 h 2179149"/>
              <a:gd name="connsiteX5" fmla="*/ 0 w 9165535"/>
              <a:gd name="connsiteY5" fmla="*/ 150003 h 2179149"/>
              <a:gd name="connsiteX0" fmla="*/ 0 w 9165535"/>
              <a:gd name="connsiteY0" fmla="*/ 273211 h 2302357"/>
              <a:gd name="connsiteX1" fmla="*/ 5291192 w 9165535"/>
              <a:gd name="connsiteY1" fmla="*/ 1434189 h 2302357"/>
              <a:gd name="connsiteX2" fmla="*/ 9164547 w 9165535"/>
              <a:gd name="connsiteY2" fmla="*/ 807468 h 2302357"/>
              <a:gd name="connsiteX3" fmla="*/ 9164547 w 9165535"/>
              <a:gd name="connsiteY3" fmla="*/ 2302357 h 2302357"/>
              <a:gd name="connsiteX4" fmla="*/ 20548 w 9165535"/>
              <a:gd name="connsiteY4" fmla="*/ 2302357 h 2302357"/>
              <a:gd name="connsiteX5" fmla="*/ 0 w 9165535"/>
              <a:gd name="connsiteY5" fmla="*/ 273211 h 2302357"/>
              <a:gd name="connsiteX0" fmla="*/ 0 w 9165535"/>
              <a:gd name="connsiteY0" fmla="*/ 269041 h 2298187"/>
              <a:gd name="connsiteX1" fmla="*/ 5630239 w 9165535"/>
              <a:gd name="connsiteY1" fmla="*/ 1460842 h 2298187"/>
              <a:gd name="connsiteX2" fmla="*/ 9164547 w 9165535"/>
              <a:gd name="connsiteY2" fmla="*/ 803298 h 2298187"/>
              <a:gd name="connsiteX3" fmla="*/ 9164547 w 9165535"/>
              <a:gd name="connsiteY3" fmla="*/ 2298187 h 2298187"/>
              <a:gd name="connsiteX4" fmla="*/ 20548 w 9165535"/>
              <a:gd name="connsiteY4" fmla="*/ 2298187 h 2298187"/>
              <a:gd name="connsiteX5" fmla="*/ 0 w 9165535"/>
              <a:gd name="connsiteY5" fmla="*/ 269041 h 2298187"/>
              <a:gd name="connsiteX0" fmla="*/ 0 w 9165535"/>
              <a:gd name="connsiteY0" fmla="*/ 269041 h 2298187"/>
              <a:gd name="connsiteX1" fmla="*/ 5630239 w 9165535"/>
              <a:gd name="connsiteY1" fmla="*/ 1460842 h 2298187"/>
              <a:gd name="connsiteX2" fmla="*/ 9164547 w 9165535"/>
              <a:gd name="connsiteY2" fmla="*/ 803298 h 2298187"/>
              <a:gd name="connsiteX3" fmla="*/ 9164547 w 9165535"/>
              <a:gd name="connsiteY3" fmla="*/ 2298187 h 2298187"/>
              <a:gd name="connsiteX4" fmla="*/ 20548 w 9165535"/>
              <a:gd name="connsiteY4" fmla="*/ 2298187 h 2298187"/>
              <a:gd name="connsiteX5" fmla="*/ 0 w 9165535"/>
              <a:gd name="connsiteY5" fmla="*/ 269041 h 2298187"/>
              <a:gd name="connsiteX0" fmla="*/ 0 w 9165535"/>
              <a:gd name="connsiteY0" fmla="*/ 262349 h 2291495"/>
              <a:gd name="connsiteX1" fmla="*/ 5589142 w 9165535"/>
              <a:gd name="connsiteY1" fmla="*/ 1505520 h 2291495"/>
              <a:gd name="connsiteX2" fmla="*/ 9164547 w 9165535"/>
              <a:gd name="connsiteY2" fmla="*/ 796606 h 2291495"/>
              <a:gd name="connsiteX3" fmla="*/ 9164547 w 9165535"/>
              <a:gd name="connsiteY3" fmla="*/ 2291495 h 2291495"/>
              <a:gd name="connsiteX4" fmla="*/ 20548 w 9165535"/>
              <a:gd name="connsiteY4" fmla="*/ 2291495 h 2291495"/>
              <a:gd name="connsiteX5" fmla="*/ 0 w 9165535"/>
              <a:gd name="connsiteY5" fmla="*/ 262349 h 2291495"/>
              <a:gd name="connsiteX0" fmla="*/ 0 w 9165535"/>
              <a:gd name="connsiteY0" fmla="*/ 280439 h 2309585"/>
              <a:gd name="connsiteX1" fmla="*/ 5445304 w 9165535"/>
              <a:gd name="connsiteY1" fmla="*/ 1390046 h 2309585"/>
              <a:gd name="connsiteX2" fmla="*/ 9164547 w 9165535"/>
              <a:gd name="connsiteY2" fmla="*/ 814696 h 2309585"/>
              <a:gd name="connsiteX3" fmla="*/ 9164547 w 9165535"/>
              <a:gd name="connsiteY3" fmla="*/ 2309585 h 2309585"/>
              <a:gd name="connsiteX4" fmla="*/ 20548 w 9165535"/>
              <a:gd name="connsiteY4" fmla="*/ 2309585 h 2309585"/>
              <a:gd name="connsiteX5" fmla="*/ 0 w 9165535"/>
              <a:gd name="connsiteY5" fmla="*/ 280439 h 2309585"/>
              <a:gd name="connsiteX0" fmla="*/ 0 w 9165535"/>
              <a:gd name="connsiteY0" fmla="*/ 271808 h 2300954"/>
              <a:gd name="connsiteX1" fmla="*/ 5835722 w 9165535"/>
              <a:gd name="connsiteY1" fmla="*/ 1443060 h 2300954"/>
              <a:gd name="connsiteX2" fmla="*/ 9164547 w 9165535"/>
              <a:gd name="connsiteY2" fmla="*/ 806065 h 2300954"/>
              <a:gd name="connsiteX3" fmla="*/ 9164547 w 9165535"/>
              <a:gd name="connsiteY3" fmla="*/ 2300954 h 2300954"/>
              <a:gd name="connsiteX4" fmla="*/ 20548 w 9165535"/>
              <a:gd name="connsiteY4" fmla="*/ 2300954 h 2300954"/>
              <a:gd name="connsiteX5" fmla="*/ 0 w 9165535"/>
              <a:gd name="connsiteY5" fmla="*/ 271808 h 2300954"/>
              <a:gd name="connsiteX0" fmla="*/ 0 w 9165535"/>
              <a:gd name="connsiteY0" fmla="*/ 222470 h 2251616"/>
              <a:gd name="connsiteX1" fmla="*/ 5835722 w 9165535"/>
              <a:gd name="connsiteY1" fmla="*/ 1393722 h 2251616"/>
              <a:gd name="connsiteX2" fmla="*/ 9164547 w 9165535"/>
              <a:gd name="connsiteY2" fmla="*/ 756727 h 2251616"/>
              <a:gd name="connsiteX3" fmla="*/ 9164547 w 9165535"/>
              <a:gd name="connsiteY3" fmla="*/ 2251616 h 2251616"/>
              <a:gd name="connsiteX4" fmla="*/ 20548 w 9165535"/>
              <a:gd name="connsiteY4" fmla="*/ 2251616 h 2251616"/>
              <a:gd name="connsiteX5" fmla="*/ 0 w 9165535"/>
              <a:gd name="connsiteY5" fmla="*/ 222470 h 2251616"/>
              <a:gd name="connsiteX0" fmla="*/ 0 w 9165535"/>
              <a:gd name="connsiteY0" fmla="*/ 222470 h 2251616"/>
              <a:gd name="connsiteX1" fmla="*/ 5835722 w 9165535"/>
              <a:gd name="connsiteY1" fmla="*/ 1393722 h 2251616"/>
              <a:gd name="connsiteX2" fmla="*/ 9164547 w 9165535"/>
              <a:gd name="connsiteY2" fmla="*/ 756727 h 2251616"/>
              <a:gd name="connsiteX3" fmla="*/ 9164547 w 9165535"/>
              <a:gd name="connsiteY3" fmla="*/ 2251616 h 2251616"/>
              <a:gd name="connsiteX4" fmla="*/ 20548 w 9165535"/>
              <a:gd name="connsiteY4" fmla="*/ 2251616 h 2251616"/>
              <a:gd name="connsiteX5" fmla="*/ 0 w 9165535"/>
              <a:gd name="connsiteY5" fmla="*/ 222470 h 2251616"/>
              <a:gd name="connsiteX0" fmla="*/ 0 w 9175809"/>
              <a:gd name="connsiteY0" fmla="*/ 243703 h 2067366"/>
              <a:gd name="connsiteX1" fmla="*/ 5845996 w 9175809"/>
              <a:gd name="connsiteY1" fmla="*/ 1209472 h 2067366"/>
              <a:gd name="connsiteX2" fmla="*/ 9174821 w 9175809"/>
              <a:gd name="connsiteY2" fmla="*/ 572477 h 2067366"/>
              <a:gd name="connsiteX3" fmla="*/ 9174821 w 9175809"/>
              <a:gd name="connsiteY3" fmla="*/ 2067366 h 2067366"/>
              <a:gd name="connsiteX4" fmla="*/ 30822 w 9175809"/>
              <a:gd name="connsiteY4" fmla="*/ 2067366 h 2067366"/>
              <a:gd name="connsiteX5" fmla="*/ 0 w 9175809"/>
              <a:gd name="connsiteY5" fmla="*/ 243703 h 2067366"/>
              <a:gd name="connsiteX0" fmla="*/ 0 w 9175809"/>
              <a:gd name="connsiteY0" fmla="*/ 253347 h 2077010"/>
              <a:gd name="connsiteX1" fmla="*/ 5445304 w 9175809"/>
              <a:gd name="connsiteY1" fmla="*/ 1136923 h 2077010"/>
              <a:gd name="connsiteX2" fmla="*/ 9174821 w 9175809"/>
              <a:gd name="connsiteY2" fmla="*/ 582121 h 2077010"/>
              <a:gd name="connsiteX3" fmla="*/ 9174821 w 9175809"/>
              <a:gd name="connsiteY3" fmla="*/ 2077010 h 2077010"/>
              <a:gd name="connsiteX4" fmla="*/ 30822 w 9175809"/>
              <a:gd name="connsiteY4" fmla="*/ 2077010 h 2077010"/>
              <a:gd name="connsiteX5" fmla="*/ 0 w 9175809"/>
              <a:gd name="connsiteY5" fmla="*/ 253347 h 2077010"/>
              <a:gd name="connsiteX0" fmla="*/ 0 w 9175809"/>
              <a:gd name="connsiteY0" fmla="*/ 265128 h 2088791"/>
              <a:gd name="connsiteX1" fmla="*/ 4623371 w 9175809"/>
              <a:gd name="connsiteY1" fmla="*/ 1056237 h 2088791"/>
              <a:gd name="connsiteX2" fmla="*/ 9174821 w 9175809"/>
              <a:gd name="connsiteY2" fmla="*/ 593902 h 2088791"/>
              <a:gd name="connsiteX3" fmla="*/ 9174821 w 9175809"/>
              <a:gd name="connsiteY3" fmla="*/ 2088791 h 2088791"/>
              <a:gd name="connsiteX4" fmla="*/ 30822 w 9175809"/>
              <a:gd name="connsiteY4" fmla="*/ 2088791 h 2088791"/>
              <a:gd name="connsiteX5" fmla="*/ 0 w 9175809"/>
              <a:gd name="connsiteY5" fmla="*/ 265128 h 2088791"/>
              <a:gd name="connsiteX0" fmla="*/ 0 w 9175809"/>
              <a:gd name="connsiteY0" fmla="*/ 265128 h 2088791"/>
              <a:gd name="connsiteX1" fmla="*/ 4623371 w 9175809"/>
              <a:gd name="connsiteY1" fmla="*/ 1056237 h 2088791"/>
              <a:gd name="connsiteX2" fmla="*/ 9174821 w 9175809"/>
              <a:gd name="connsiteY2" fmla="*/ 593902 h 2088791"/>
              <a:gd name="connsiteX3" fmla="*/ 9174821 w 9175809"/>
              <a:gd name="connsiteY3" fmla="*/ 2088791 h 2088791"/>
              <a:gd name="connsiteX4" fmla="*/ 30822 w 9175809"/>
              <a:gd name="connsiteY4" fmla="*/ 2088791 h 2088791"/>
              <a:gd name="connsiteX5" fmla="*/ 0 w 9175809"/>
              <a:gd name="connsiteY5" fmla="*/ 265128 h 2088791"/>
              <a:gd name="connsiteX0" fmla="*/ 0 w 9175809"/>
              <a:gd name="connsiteY0" fmla="*/ 265128 h 2088791"/>
              <a:gd name="connsiteX1" fmla="*/ 4623371 w 9175809"/>
              <a:gd name="connsiteY1" fmla="*/ 1056237 h 2088791"/>
              <a:gd name="connsiteX2" fmla="*/ 6667928 w 9175809"/>
              <a:gd name="connsiteY2" fmla="*/ 1128157 h 2088791"/>
              <a:gd name="connsiteX3" fmla="*/ 9174821 w 9175809"/>
              <a:gd name="connsiteY3" fmla="*/ 593902 h 2088791"/>
              <a:gd name="connsiteX4" fmla="*/ 9174821 w 9175809"/>
              <a:gd name="connsiteY4" fmla="*/ 2088791 h 2088791"/>
              <a:gd name="connsiteX5" fmla="*/ 30822 w 9175809"/>
              <a:gd name="connsiteY5" fmla="*/ 2088791 h 2088791"/>
              <a:gd name="connsiteX6" fmla="*/ 0 w 9175809"/>
              <a:gd name="connsiteY6" fmla="*/ 265128 h 2088791"/>
              <a:gd name="connsiteX0" fmla="*/ 0 w 9175809"/>
              <a:gd name="connsiteY0" fmla="*/ 458576 h 2282239"/>
              <a:gd name="connsiteX1" fmla="*/ 4623371 w 9175809"/>
              <a:gd name="connsiteY1" fmla="*/ 1249685 h 2282239"/>
              <a:gd name="connsiteX2" fmla="*/ 6667928 w 9175809"/>
              <a:gd name="connsiteY2" fmla="*/ 1321605 h 2282239"/>
              <a:gd name="connsiteX3" fmla="*/ 9174821 w 9175809"/>
              <a:gd name="connsiteY3" fmla="*/ 787350 h 2282239"/>
              <a:gd name="connsiteX4" fmla="*/ 9174821 w 9175809"/>
              <a:gd name="connsiteY4" fmla="*/ 2282239 h 2282239"/>
              <a:gd name="connsiteX5" fmla="*/ 30822 w 9175809"/>
              <a:gd name="connsiteY5" fmla="*/ 2282239 h 2282239"/>
              <a:gd name="connsiteX6" fmla="*/ 0 w 9175809"/>
              <a:gd name="connsiteY6" fmla="*/ 458576 h 2282239"/>
              <a:gd name="connsiteX0" fmla="*/ 0 w 9175809"/>
              <a:gd name="connsiteY0" fmla="*/ 252574 h 2076237"/>
              <a:gd name="connsiteX1" fmla="*/ 4623371 w 9175809"/>
              <a:gd name="connsiteY1" fmla="*/ 1043683 h 2076237"/>
              <a:gd name="connsiteX2" fmla="*/ 6667928 w 9175809"/>
              <a:gd name="connsiteY2" fmla="*/ 1115603 h 2076237"/>
              <a:gd name="connsiteX3" fmla="*/ 9174821 w 9175809"/>
              <a:gd name="connsiteY3" fmla="*/ 581348 h 2076237"/>
              <a:gd name="connsiteX4" fmla="*/ 9174821 w 9175809"/>
              <a:gd name="connsiteY4" fmla="*/ 2076237 h 2076237"/>
              <a:gd name="connsiteX5" fmla="*/ 30822 w 9175809"/>
              <a:gd name="connsiteY5" fmla="*/ 2076237 h 2076237"/>
              <a:gd name="connsiteX6" fmla="*/ 0 w 9175809"/>
              <a:gd name="connsiteY6" fmla="*/ 252574 h 2076237"/>
              <a:gd name="connsiteX0" fmla="*/ 0 w 9175809"/>
              <a:gd name="connsiteY0" fmla="*/ 0 h 1823663"/>
              <a:gd name="connsiteX1" fmla="*/ 4623371 w 9175809"/>
              <a:gd name="connsiteY1" fmla="*/ 791109 h 1823663"/>
              <a:gd name="connsiteX2" fmla="*/ 6667928 w 9175809"/>
              <a:gd name="connsiteY2" fmla="*/ 863029 h 1823663"/>
              <a:gd name="connsiteX3" fmla="*/ 9174821 w 9175809"/>
              <a:gd name="connsiteY3" fmla="*/ 328774 h 1823663"/>
              <a:gd name="connsiteX4" fmla="*/ 9174821 w 9175809"/>
              <a:gd name="connsiteY4" fmla="*/ 1823663 h 1823663"/>
              <a:gd name="connsiteX5" fmla="*/ 30822 w 9175809"/>
              <a:gd name="connsiteY5" fmla="*/ 1823663 h 1823663"/>
              <a:gd name="connsiteX6" fmla="*/ 0 w 9175809"/>
              <a:gd name="connsiteY6" fmla="*/ 0 h 1823663"/>
              <a:gd name="connsiteX0" fmla="*/ 0 w 9175809"/>
              <a:gd name="connsiteY0" fmla="*/ 0 h 1823663"/>
              <a:gd name="connsiteX1" fmla="*/ 4623371 w 9175809"/>
              <a:gd name="connsiteY1" fmla="*/ 791109 h 1823663"/>
              <a:gd name="connsiteX2" fmla="*/ 6667928 w 9175809"/>
              <a:gd name="connsiteY2" fmla="*/ 863029 h 1823663"/>
              <a:gd name="connsiteX3" fmla="*/ 9174821 w 9175809"/>
              <a:gd name="connsiteY3" fmla="*/ 328774 h 1823663"/>
              <a:gd name="connsiteX4" fmla="*/ 9174821 w 9175809"/>
              <a:gd name="connsiteY4" fmla="*/ 1823663 h 1823663"/>
              <a:gd name="connsiteX5" fmla="*/ 30822 w 9175809"/>
              <a:gd name="connsiteY5" fmla="*/ 1823663 h 1823663"/>
              <a:gd name="connsiteX6" fmla="*/ 0 w 9175809"/>
              <a:gd name="connsiteY6" fmla="*/ 0 h 1823663"/>
              <a:gd name="connsiteX0" fmla="*/ 0 w 9175809"/>
              <a:gd name="connsiteY0" fmla="*/ 0 h 1823663"/>
              <a:gd name="connsiteX1" fmla="*/ 4623371 w 9175809"/>
              <a:gd name="connsiteY1" fmla="*/ 791109 h 1823663"/>
              <a:gd name="connsiteX2" fmla="*/ 6667928 w 9175809"/>
              <a:gd name="connsiteY2" fmla="*/ 863029 h 1823663"/>
              <a:gd name="connsiteX3" fmla="*/ 9174821 w 9175809"/>
              <a:gd name="connsiteY3" fmla="*/ 328774 h 1823663"/>
              <a:gd name="connsiteX4" fmla="*/ 9174821 w 9175809"/>
              <a:gd name="connsiteY4" fmla="*/ 1823663 h 1823663"/>
              <a:gd name="connsiteX5" fmla="*/ 30822 w 9175809"/>
              <a:gd name="connsiteY5" fmla="*/ 1823663 h 1823663"/>
              <a:gd name="connsiteX6" fmla="*/ 0 w 9175809"/>
              <a:gd name="connsiteY6" fmla="*/ 0 h 1823663"/>
              <a:gd name="connsiteX0" fmla="*/ 0 w 9175809"/>
              <a:gd name="connsiteY0" fmla="*/ 13100 h 1836763"/>
              <a:gd name="connsiteX1" fmla="*/ 4623371 w 9175809"/>
              <a:gd name="connsiteY1" fmla="*/ 804209 h 1836763"/>
              <a:gd name="connsiteX2" fmla="*/ 6667928 w 9175809"/>
              <a:gd name="connsiteY2" fmla="*/ 876129 h 1836763"/>
              <a:gd name="connsiteX3" fmla="*/ 9174821 w 9175809"/>
              <a:gd name="connsiteY3" fmla="*/ 341874 h 1836763"/>
              <a:gd name="connsiteX4" fmla="*/ 9174821 w 9175809"/>
              <a:gd name="connsiteY4" fmla="*/ 1836763 h 1836763"/>
              <a:gd name="connsiteX5" fmla="*/ 30822 w 9175809"/>
              <a:gd name="connsiteY5" fmla="*/ 1836763 h 1836763"/>
              <a:gd name="connsiteX6" fmla="*/ 0 w 9175809"/>
              <a:gd name="connsiteY6" fmla="*/ 13100 h 1836763"/>
              <a:gd name="connsiteX0" fmla="*/ 0 w 9175809"/>
              <a:gd name="connsiteY0" fmla="*/ 13100 h 1836763"/>
              <a:gd name="connsiteX1" fmla="*/ 4623371 w 9175809"/>
              <a:gd name="connsiteY1" fmla="*/ 804209 h 1836763"/>
              <a:gd name="connsiteX2" fmla="*/ 6667928 w 9175809"/>
              <a:gd name="connsiteY2" fmla="*/ 876129 h 1836763"/>
              <a:gd name="connsiteX3" fmla="*/ 9174821 w 9175809"/>
              <a:gd name="connsiteY3" fmla="*/ 341874 h 1836763"/>
              <a:gd name="connsiteX4" fmla="*/ 9174821 w 9175809"/>
              <a:gd name="connsiteY4" fmla="*/ 1836763 h 1836763"/>
              <a:gd name="connsiteX5" fmla="*/ 30822 w 9175809"/>
              <a:gd name="connsiteY5" fmla="*/ 1836763 h 1836763"/>
              <a:gd name="connsiteX6" fmla="*/ 0 w 9175809"/>
              <a:gd name="connsiteY6" fmla="*/ 13100 h 1836763"/>
              <a:gd name="connsiteX0" fmla="*/ 0 w 9175809"/>
              <a:gd name="connsiteY0" fmla="*/ 13100 h 1836763"/>
              <a:gd name="connsiteX1" fmla="*/ 4623371 w 9175809"/>
              <a:gd name="connsiteY1" fmla="*/ 804209 h 1836763"/>
              <a:gd name="connsiteX2" fmla="*/ 6667928 w 9175809"/>
              <a:gd name="connsiteY2" fmla="*/ 876129 h 1836763"/>
              <a:gd name="connsiteX3" fmla="*/ 9174821 w 9175809"/>
              <a:gd name="connsiteY3" fmla="*/ 341874 h 1836763"/>
              <a:gd name="connsiteX4" fmla="*/ 9174821 w 9175809"/>
              <a:gd name="connsiteY4" fmla="*/ 1836763 h 1836763"/>
              <a:gd name="connsiteX5" fmla="*/ 30822 w 9175809"/>
              <a:gd name="connsiteY5" fmla="*/ 1836763 h 1836763"/>
              <a:gd name="connsiteX6" fmla="*/ 0 w 9175809"/>
              <a:gd name="connsiteY6" fmla="*/ 13100 h 1836763"/>
              <a:gd name="connsiteX0" fmla="*/ 0 w 9175809"/>
              <a:gd name="connsiteY0" fmla="*/ 13100 h 1836763"/>
              <a:gd name="connsiteX1" fmla="*/ 4623371 w 9175809"/>
              <a:gd name="connsiteY1" fmla="*/ 804209 h 1836763"/>
              <a:gd name="connsiteX2" fmla="*/ 6667928 w 9175809"/>
              <a:gd name="connsiteY2" fmla="*/ 876129 h 1836763"/>
              <a:gd name="connsiteX3" fmla="*/ 9174821 w 9175809"/>
              <a:gd name="connsiteY3" fmla="*/ 341874 h 1836763"/>
              <a:gd name="connsiteX4" fmla="*/ 9174821 w 9175809"/>
              <a:gd name="connsiteY4" fmla="*/ 1836763 h 1836763"/>
              <a:gd name="connsiteX5" fmla="*/ 30822 w 9175809"/>
              <a:gd name="connsiteY5" fmla="*/ 1836763 h 1836763"/>
              <a:gd name="connsiteX6" fmla="*/ 0 w 9175809"/>
              <a:gd name="connsiteY6" fmla="*/ 13100 h 1836763"/>
              <a:gd name="connsiteX0" fmla="*/ 0 w 9155261"/>
              <a:gd name="connsiteY0" fmla="*/ 12820 h 1836483"/>
              <a:gd name="connsiteX1" fmla="*/ 4602823 w 9155261"/>
              <a:gd name="connsiteY1" fmla="*/ 803929 h 1836483"/>
              <a:gd name="connsiteX2" fmla="*/ 6647380 w 9155261"/>
              <a:gd name="connsiteY2" fmla="*/ 875849 h 1836483"/>
              <a:gd name="connsiteX3" fmla="*/ 9154273 w 9155261"/>
              <a:gd name="connsiteY3" fmla="*/ 341594 h 1836483"/>
              <a:gd name="connsiteX4" fmla="*/ 9154273 w 9155261"/>
              <a:gd name="connsiteY4" fmla="*/ 1836483 h 1836483"/>
              <a:gd name="connsiteX5" fmla="*/ 10274 w 9155261"/>
              <a:gd name="connsiteY5" fmla="*/ 1836483 h 1836483"/>
              <a:gd name="connsiteX6" fmla="*/ 0 w 9155261"/>
              <a:gd name="connsiteY6" fmla="*/ 12820 h 183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5261" h="1836483">
                <a:moveTo>
                  <a:pt x="0" y="12820"/>
                </a:moveTo>
                <a:cubicBezTo>
                  <a:pt x="2563401" y="-107903"/>
                  <a:pt x="3494926" y="660091"/>
                  <a:pt x="4602823" y="803929"/>
                </a:cubicBezTo>
                <a:cubicBezTo>
                  <a:pt x="5710720" y="947767"/>
                  <a:pt x="5888805" y="952905"/>
                  <a:pt x="6647380" y="875849"/>
                </a:cubicBezTo>
                <a:cubicBezTo>
                  <a:pt x="7405955" y="798793"/>
                  <a:pt x="8739882" y="200324"/>
                  <a:pt x="9154273" y="341594"/>
                </a:cubicBezTo>
                <a:cubicBezTo>
                  <a:pt x="9150848" y="713176"/>
                  <a:pt x="9157698" y="1464901"/>
                  <a:pt x="9154273" y="1836483"/>
                </a:cubicBezTo>
                <a:lnTo>
                  <a:pt x="10274" y="1836483"/>
                </a:lnTo>
                <a:cubicBezTo>
                  <a:pt x="3425" y="1160101"/>
                  <a:pt x="17122" y="822766"/>
                  <a:pt x="0" y="12820"/>
                </a:cubicBezTo>
                <a:close/>
              </a:path>
            </a:pathLst>
          </a:custGeom>
          <a:solidFill>
            <a:srgbClr val="005EB8"/>
          </a:solidFill>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US" sz="1100" b="0" i="0" u="none" strike="noStrike" cap="none" normalizeH="0" baseline="0" dirty="0">
              <a:ln>
                <a:noFill/>
              </a:ln>
              <a:solidFill>
                <a:srgbClr val="231F20"/>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lang="en-GB" altLang="en-US" sz="1100" dirty="0">
              <a:solidFill>
                <a:schemeClr val="bg1"/>
              </a:solidFill>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endPar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t>Working in partnership:</a:t>
            </a:r>
            <a:endParaRPr kumimoji="0" lang="en-GB" altLang="en-US" sz="11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t>Hull University Teaching Hospitals NHS Trust</a:t>
            </a:r>
          </a:p>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bg1"/>
                </a:solidFill>
                <a:effectLst/>
                <a:latin typeface="Arial" panose="020B0604020202020204" pitchFamily="34" charset="0"/>
              </a:rPr>
              <a:t>Northern Lincolnshire and Goole NHS Foundation Trust </a:t>
            </a:r>
            <a:endPar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t>United by Compassion: </a:t>
            </a:r>
            <a:b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br>
            <a:r>
              <a:rPr kumimoji="0" lang="en-GB" altLang="en-US" sz="1100" b="0" i="0" u="none" strike="noStrike" cap="none" normalizeH="0" baseline="0" dirty="0">
                <a:ln>
                  <a:noFill/>
                </a:ln>
                <a:solidFill>
                  <a:schemeClr val="bg1"/>
                </a:solidFill>
                <a:effectLst/>
                <a:latin typeface="Arial" panose="020B0604020202020204" pitchFamily="34" charset="0"/>
                <a:ea typeface="Arial" panose="020B0604020202020204" pitchFamily="34" charset="0"/>
              </a:rPr>
              <a:t>Driving for Excellence</a:t>
            </a:r>
          </a:p>
        </p:txBody>
      </p:sp>
      <p:sp>
        <p:nvSpPr>
          <p:cNvPr id="10" name="TextBox 9">
            <a:extLst>
              <a:ext uri="{FF2B5EF4-FFF2-40B4-BE49-F238E27FC236}">
                <a16:creationId xmlns:a16="http://schemas.microsoft.com/office/drawing/2014/main" id="{1EA69BB9-2B22-7BEA-F3EE-0FB5A85A673B}"/>
              </a:ext>
            </a:extLst>
          </p:cNvPr>
          <p:cNvSpPr txBox="1"/>
          <p:nvPr/>
        </p:nvSpPr>
        <p:spPr>
          <a:xfrm>
            <a:off x="1915993" y="2490282"/>
            <a:ext cx="4610163" cy="1231106"/>
          </a:xfrm>
          <a:prstGeom prst="rect">
            <a:avLst/>
          </a:prstGeom>
          <a:noFill/>
        </p:spPr>
        <p:txBody>
          <a:bodyPr wrap="square">
            <a:spAutoFit/>
          </a:bodyPr>
          <a:lstStyle/>
          <a:p>
            <a:pPr>
              <a:spcBef>
                <a:spcPts val="600"/>
              </a:spcBef>
              <a:spcAft>
                <a:spcPts val="600"/>
              </a:spcAft>
              <a:defRPr/>
            </a:pPr>
            <a:r>
              <a:rPr lang="en-GB" sz="3200" b="1" dirty="0">
                <a:solidFill>
                  <a:srgbClr val="AE2573"/>
                </a:solidFill>
              </a:rPr>
              <a:t>GOOLE &amp; HOWDENSHIRE</a:t>
            </a:r>
          </a:p>
          <a:p>
            <a:pPr>
              <a:spcBef>
                <a:spcPts val="600"/>
              </a:spcBef>
              <a:spcAft>
                <a:spcPts val="600"/>
              </a:spcAft>
              <a:defRPr/>
            </a:pPr>
            <a:r>
              <a:rPr lang="en-GB" sz="3200" dirty="0">
                <a:solidFill>
                  <a:srgbClr val="005EB8"/>
                </a:solidFill>
              </a:rPr>
              <a:t>	</a:t>
            </a:r>
            <a:endParaRPr lang="en-GB" sz="1100" dirty="0">
              <a:solidFill>
                <a:srgbClr val="005EB8"/>
              </a:solidFill>
            </a:endParaRPr>
          </a:p>
        </p:txBody>
      </p:sp>
      <p:sp>
        <p:nvSpPr>
          <p:cNvPr id="11" name="TextBox 10">
            <a:extLst>
              <a:ext uri="{FF2B5EF4-FFF2-40B4-BE49-F238E27FC236}">
                <a16:creationId xmlns:a16="http://schemas.microsoft.com/office/drawing/2014/main" id="{0A1B90ED-446A-EA92-0E9D-79C2C200C5CB}"/>
              </a:ext>
            </a:extLst>
          </p:cNvPr>
          <p:cNvSpPr txBox="1"/>
          <p:nvPr/>
        </p:nvSpPr>
        <p:spPr>
          <a:xfrm>
            <a:off x="1915992" y="513013"/>
            <a:ext cx="5542384" cy="1200329"/>
          </a:xfrm>
          <a:prstGeom prst="rect">
            <a:avLst/>
          </a:prstGeom>
          <a:noFill/>
        </p:spPr>
        <p:txBody>
          <a:bodyPr wrap="square" rtlCol="0">
            <a:spAutoFit/>
          </a:bodyPr>
          <a:lstStyle/>
          <a:p>
            <a:r>
              <a:rPr lang="en-GB" sz="3600" b="1" u="sng" dirty="0">
                <a:solidFill>
                  <a:srgbClr val="005EB8"/>
                </a:solidFill>
                <a:effectLst>
                  <a:outerShdw blurRad="38100" dist="38100" dir="2700000" algn="tl">
                    <a:srgbClr val="000000">
                      <a:alpha val="43137"/>
                    </a:srgbClr>
                  </a:outerShdw>
                </a:effectLst>
              </a:rPr>
              <a:t>VOTING IS NOW OPEN </a:t>
            </a:r>
            <a:r>
              <a:rPr lang="en-GB" sz="3600" dirty="0">
                <a:solidFill>
                  <a:srgbClr val="005EB8"/>
                </a:solidFill>
              </a:rPr>
              <a:t>for the following constituencies:</a:t>
            </a:r>
          </a:p>
        </p:txBody>
      </p:sp>
      <p:sp>
        <p:nvSpPr>
          <p:cNvPr id="12" name="TextBox 11">
            <a:extLst>
              <a:ext uri="{FF2B5EF4-FFF2-40B4-BE49-F238E27FC236}">
                <a16:creationId xmlns:a16="http://schemas.microsoft.com/office/drawing/2014/main" id="{6389C388-76DA-0225-4F0E-DCE86AFBB28D}"/>
              </a:ext>
            </a:extLst>
          </p:cNvPr>
          <p:cNvSpPr txBox="1"/>
          <p:nvPr/>
        </p:nvSpPr>
        <p:spPr>
          <a:xfrm>
            <a:off x="1915992" y="3323248"/>
            <a:ext cx="3999172" cy="584775"/>
          </a:xfrm>
          <a:prstGeom prst="rect">
            <a:avLst/>
          </a:prstGeom>
          <a:noFill/>
        </p:spPr>
        <p:txBody>
          <a:bodyPr wrap="square" rtlCol="0">
            <a:spAutoFit/>
          </a:bodyPr>
          <a:lstStyle/>
          <a:p>
            <a:r>
              <a:rPr lang="en-GB" sz="3200" b="1" dirty="0">
                <a:solidFill>
                  <a:srgbClr val="005EB8"/>
                </a:solidFill>
              </a:rPr>
              <a:t>NORTH LINCOLNSHIRE</a:t>
            </a:r>
            <a:endParaRPr lang="en-GB" sz="3200" b="1" dirty="0"/>
          </a:p>
        </p:txBody>
      </p:sp>
      <p:pic>
        <p:nvPicPr>
          <p:cNvPr id="1034" name="Picture 10" descr="Advanced Practitioner Society for Hematology and Oncology">
            <a:extLst>
              <a:ext uri="{FF2B5EF4-FFF2-40B4-BE49-F238E27FC236}">
                <a16:creationId xmlns:a16="http://schemas.microsoft.com/office/drawing/2014/main" id="{49E7123B-64F4-E64E-2DC2-5392AA6321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174" y="1990281"/>
            <a:ext cx="3677834" cy="2860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06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wheel(1)">
                                      <p:cBhvr>
                                        <p:cTn id="26" dur="2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251467" y="237133"/>
            <a:ext cx="11360800" cy="2024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SzPts val="990"/>
            </a:pPr>
            <a:r>
              <a:rPr lang="en-GB" sz="6133" dirty="0"/>
              <a:t>A look into how we ensure timely flow on Ward 5 </a:t>
            </a:r>
          </a:p>
        </p:txBody>
      </p:sp>
      <p:sp>
        <p:nvSpPr>
          <p:cNvPr id="86" name="Google Shape;86;p13"/>
          <p:cNvSpPr txBox="1">
            <a:spLocks noGrp="1"/>
          </p:cNvSpPr>
          <p:nvPr>
            <p:ph type="subTitle" idx="1"/>
          </p:nvPr>
        </p:nvSpPr>
        <p:spPr>
          <a:xfrm>
            <a:off x="342633" y="2389333"/>
            <a:ext cx="11360800" cy="4250000"/>
          </a:xfrm>
          <a:prstGeom prst="rect">
            <a:avLst/>
          </a:prstGeom>
        </p:spPr>
        <p:txBody>
          <a:bodyPr spcFirstLastPara="1" wrap="square" lIns="121900" tIns="121900" rIns="121900" bIns="1219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643451" algn="l" rtl="0">
              <a:spcBef>
                <a:spcPts val="0"/>
              </a:spcBef>
              <a:spcAft>
                <a:spcPts val="0"/>
              </a:spcAft>
              <a:buSzPts val="4000"/>
              <a:buChar char="●"/>
            </a:pPr>
            <a:r>
              <a:rPr lang="en-GB" sz="5333"/>
              <a:t>Information gathering</a:t>
            </a:r>
            <a:endParaRPr sz="5333"/>
          </a:p>
          <a:p>
            <a:pPr marL="609585" lvl="0" indent="-643451" algn="l" rtl="0">
              <a:spcBef>
                <a:spcPts val="0"/>
              </a:spcBef>
              <a:spcAft>
                <a:spcPts val="0"/>
              </a:spcAft>
              <a:buSzPts val="4000"/>
              <a:buChar char="●"/>
            </a:pPr>
            <a:r>
              <a:rPr lang="en-GB" sz="5333"/>
              <a:t>Pre planning</a:t>
            </a:r>
            <a:endParaRPr sz="5333"/>
          </a:p>
          <a:p>
            <a:pPr marL="609585" lvl="0" indent="-643451" algn="l" rtl="0">
              <a:spcBef>
                <a:spcPts val="0"/>
              </a:spcBef>
              <a:spcAft>
                <a:spcPts val="0"/>
              </a:spcAft>
              <a:buSzPts val="4000"/>
              <a:buChar char="●"/>
            </a:pPr>
            <a:r>
              <a:rPr lang="en-GB" sz="5333"/>
              <a:t>Prioritise</a:t>
            </a:r>
            <a:endParaRPr sz="5333"/>
          </a:p>
          <a:p>
            <a:pPr marL="609585" lvl="0" indent="-643451" algn="l" rtl="0">
              <a:spcBef>
                <a:spcPts val="0"/>
              </a:spcBef>
              <a:spcAft>
                <a:spcPts val="0"/>
              </a:spcAft>
              <a:buSzPts val="4000"/>
              <a:buChar char="●"/>
            </a:pPr>
            <a:r>
              <a:rPr lang="en-GB" sz="5333"/>
              <a:t>Communication</a:t>
            </a:r>
            <a:endParaRPr sz="5333"/>
          </a:p>
          <a:p>
            <a:pPr marL="609585" lvl="0" indent="-643451" algn="l" rtl="0">
              <a:spcBef>
                <a:spcPts val="0"/>
              </a:spcBef>
              <a:spcAft>
                <a:spcPts val="0"/>
              </a:spcAft>
              <a:buSzPts val="4000"/>
              <a:buChar char="●"/>
            </a:pPr>
            <a:r>
              <a:rPr lang="en-GB" sz="5333"/>
              <a:t>Supporting one another</a:t>
            </a:r>
            <a:endParaRPr sz="5333"/>
          </a:p>
        </p:txBody>
      </p:sp>
    </p:spTree>
    <p:extLst>
      <p:ext uri="{BB962C8B-B14F-4D97-AF65-F5344CB8AC3E}">
        <p14:creationId xmlns:p14="http://schemas.microsoft.com/office/powerpoint/2010/main" val="1120394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415600" y="546667"/>
            <a:ext cx="11360800" cy="1093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2" name="Google Shape;92;p14"/>
          <p:cNvSpPr txBox="1">
            <a:spLocks noGrp="1"/>
          </p:cNvSpPr>
          <p:nvPr>
            <p:ph type="body" idx="1"/>
          </p:nvPr>
        </p:nvSpPr>
        <p:spPr>
          <a:xfrm>
            <a:off x="415600" y="401267"/>
            <a:ext cx="11360800" cy="569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GB" sz="3067" dirty="0"/>
              <a:t>Board rounds…….these happen daily 3 times a day around 8.30am, 12pm and 3pm, a time to get together with doctors, nurse in charge, therapists and the care navigator to discuss the whole ward, this is a time to pick out definite discharges, potential discharges and a time to discuss anything that we could help with as a team to prepare for a discharge for example referrals (even looking ahead to tomorrow….the next day…and so on) after a board round.</a:t>
            </a:r>
            <a:endParaRPr sz="3067" dirty="0"/>
          </a:p>
          <a:p>
            <a:pPr marL="0" indent="0">
              <a:spcBef>
                <a:spcPts val="1600"/>
              </a:spcBef>
              <a:buNone/>
            </a:pPr>
            <a:r>
              <a:rPr lang="en-GB" sz="3067" dirty="0"/>
              <a:t>How I prepare for board round…….</a:t>
            </a:r>
            <a:endParaRPr sz="3067" dirty="0"/>
          </a:p>
          <a:p>
            <a:pPr marL="0" lvl="0" indent="0" algn="l" rtl="0">
              <a:spcBef>
                <a:spcPts val="1600"/>
              </a:spcBef>
              <a:spcAft>
                <a:spcPts val="1600"/>
              </a:spcAft>
              <a:buNone/>
            </a:pPr>
            <a:endParaRPr dirty="0"/>
          </a:p>
        </p:txBody>
      </p:sp>
    </p:spTree>
    <p:extLst>
      <p:ext uri="{BB962C8B-B14F-4D97-AF65-F5344CB8AC3E}">
        <p14:creationId xmlns:p14="http://schemas.microsoft.com/office/powerpoint/2010/main" val="3420901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415600" y="229267"/>
            <a:ext cx="11360800" cy="6061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3067" u="sng" dirty="0"/>
              <a:t>D2A </a:t>
            </a:r>
            <a:r>
              <a:rPr lang="en-GB" sz="3067" dirty="0"/>
              <a:t>Information gathering from point of admission is key to a safe discharge, communicate with patient, NOK, care homes to gather as much information as possible to ensure you have an understanding of what your patient requires and what pathway they are going to be under when MOFD (send D2A as early as possible) Welcome Home referral?</a:t>
            </a:r>
            <a:endParaRPr sz="3067" dirty="0"/>
          </a:p>
          <a:p>
            <a:pPr marL="0" lvl="0" indent="0" algn="l" rtl="0">
              <a:spcBef>
                <a:spcPts val="1600"/>
              </a:spcBef>
              <a:spcAft>
                <a:spcPts val="0"/>
              </a:spcAft>
              <a:buNone/>
            </a:pPr>
            <a:r>
              <a:rPr lang="en-GB" sz="3067" dirty="0"/>
              <a:t>Liaising with IDT or the appropriate social team for your patient</a:t>
            </a:r>
            <a:endParaRPr sz="3067" dirty="0"/>
          </a:p>
          <a:p>
            <a:pPr marL="0" lvl="0" indent="0" algn="l" rtl="0">
              <a:spcBef>
                <a:spcPts val="1600"/>
              </a:spcBef>
              <a:spcAft>
                <a:spcPts val="0"/>
              </a:spcAft>
              <a:buNone/>
            </a:pPr>
            <a:r>
              <a:rPr lang="en-GB" sz="3067" dirty="0"/>
              <a:t>Ensure referral are done accordingly….district nurses…bowel and bladder…..</a:t>
            </a:r>
            <a:r>
              <a:rPr lang="en-GB" sz="3067" dirty="0" err="1"/>
              <a:t>vyne</a:t>
            </a:r>
            <a:r>
              <a:rPr lang="en-GB" sz="3067" dirty="0"/>
              <a:t> etc</a:t>
            </a:r>
            <a:endParaRPr sz="3067" dirty="0"/>
          </a:p>
          <a:p>
            <a:pPr marL="0" lvl="0" indent="0" algn="l" rtl="0">
              <a:spcBef>
                <a:spcPts val="1600"/>
              </a:spcBef>
              <a:spcAft>
                <a:spcPts val="1600"/>
              </a:spcAft>
              <a:buNone/>
            </a:pPr>
            <a:endParaRPr lang="en-GB" sz="3067" dirty="0"/>
          </a:p>
        </p:txBody>
      </p:sp>
    </p:spTree>
    <p:extLst>
      <p:ext uri="{BB962C8B-B14F-4D97-AF65-F5344CB8AC3E}">
        <p14:creationId xmlns:p14="http://schemas.microsoft.com/office/powerpoint/2010/main" val="3938891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txBox="1">
            <a:spLocks noGrp="1"/>
          </p:cNvSpPr>
          <p:nvPr>
            <p:ph type="body" idx="1"/>
          </p:nvPr>
        </p:nvSpPr>
        <p:spPr>
          <a:xfrm>
            <a:off x="415600" y="310300"/>
            <a:ext cx="11360800" cy="6039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667" dirty="0"/>
              <a:t>Communication is key - Liaising with other specialities for example patients for transfer to other wards and or other hospitals, liaise with your ward doctor…has your patient been accepted? What is the name of accepting doctor?</a:t>
            </a:r>
            <a:endParaRPr lang="en-US" sz="2667" dirty="0"/>
          </a:p>
          <a:p>
            <a:pPr marL="0" lvl="0" indent="0" algn="l" rtl="0">
              <a:spcBef>
                <a:spcPts val="1600"/>
              </a:spcBef>
              <a:spcAft>
                <a:spcPts val="0"/>
              </a:spcAft>
              <a:buNone/>
            </a:pPr>
            <a:r>
              <a:rPr lang="en-GB" sz="2667" dirty="0"/>
              <a:t>Liaising with departments - this could be for a procedure / scan etc, ensuring referrals have been received, is there a date or time yet for said procedure that is required, do we as a ward need to prep the patient in any way to ensure procedure goes ahead.</a:t>
            </a:r>
            <a:endParaRPr sz="2667" dirty="0"/>
          </a:p>
          <a:p>
            <a:pPr marL="0" indent="0">
              <a:lnSpc>
                <a:spcPct val="114999"/>
              </a:lnSpc>
              <a:spcBef>
                <a:spcPts val="1600"/>
              </a:spcBef>
              <a:buNone/>
            </a:pPr>
            <a:r>
              <a:rPr lang="en-GB" sz="2667" dirty="0"/>
              <a:t>Sending referral as board round is </a:t>
            </a:r>
            <a:r>
              <a:rPr lang="en-GB" sz="2667"/>
              <a:t>happening? Continuous updates</a:t>
            </a:r>
            <a:endParaRPr lang="en-GB" sz="2667" dirty="0"/>
          </a:p>
          <a:p>
            <a:pPr marL="0" lvl="0" indent="0" algn="l" rtl="0">
              <a:spcBef>
                <a:spcPts val="1600"/>
              </a:spcBef>
              <a:spcAft>
                <a:spcPts val="1600"/>
              </a:spcAft>
              <a:buNone/>
            </a:pPr>
            <a:r>
              <a:rPr lang="en-GB" sz="2667" dirty="0"/>
              <a:t>Our operations centre team also support with a number of things, with the escalation of a patient, the chasing of requests, transport, and much more</a:t>
            </a:r>
            <a:endParaRPr sz="2667" dirty="0"/>
          </a:p>
        </p:txBody>
      </p:sp>
    </p:spTree>
    <p:extLst>
      <p:ext uri="{BB962C8B-B14F-4D97-AF65-F5344CB8AC3E}">
        <p14:creationId xmlns:p14="http://schemas.microsoft.com/office/powerpoint/2010/main" val="1950908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8"/>
          <p:cNvSpPr txBox="1">
            <a:spLocks noGrp="1"/>
          </p:cNvSpPr>
          <p:nvPr>
            <p:ph type="body" idx="1"/>
          </p:nvPr>
        </p:nvSpPr>
        <p:spPr>
          <a:xfrm>
            <a:off x="276667" y="337333"/>
            <a:ext cx="11360800" cy="6032400"/>
          </a:xfrm>
          <a:prstGeom prst="rect">
            <a:avLst/>
          </a:prstGeom>
        </p:spPr>
        <p:txBody>
          <a:bodyPr spcFirstLastPara="1" wrap="square" lIns="121900" tIns="121900" rIns="121900" bIns="121900" anchor="t" anchorCtr="0">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12000" dirty="0"/>
              <a:t>Flow Campaign</a:t>
            </a:r>
            <a:endParaRPr sz="12000" dirty="0"/>
          </a:p>
          <a:p>
            <a:pPr marL="0" indent="0">
              <a:spcBef>
                <a:spcPts val="1600"/>
              </a:spcBef>
              <a:buNone/>
            </a:pPr>
            <a:r>
              <a:rPr lang="en-GB" sz="12000" dirty="0"/>
              <a:t>We have started to have monthly meetings which is our ‘flow campaign’</a:t>
            </a:r>
            <a:endParaRPr sz="12000" dirty="0"/>
          </a:p>
          <a:p>
            <a:pPr marL="0" lvl="0" indent="0" algn="l" rtl="0">
              <a:spcBef>
                <a:spcPts val="1600"/>
              </a:spcBef>
              <a:spcAft>
                <a:spcPts val="0"/>
              </a:spcAft>
              <a:buNone/>
            </a:pPr>
            <a:r>
              <a:rPr lang="en-GB" sz="12000" dirty="0"/>
              <a:t>Led by Kay Newton our head of patient flow.</a:t>
            </a:r>
            <a:endParaRPr sz="12000" dirty="0"/>
          </a:p>
          <a:p>
            <a:pPr marL="0" lvl="0" indent="0" algn="l" rtl="0">
              <a:spcBef>
                <a:spcPts val="1600"/>
              </a:spcBef>
              <a:spcAft>
                <a:spcPts val="0"/>
              </a:spcAft>
              <a:buNone/>
            </a:pPr>
            <a:r>
              <a:rPr lang="en-GB" sz="12000" dirty="0"/>
              <a:t>This gives all wards an opportunity to view data over the month prior to look at specific information for example discharge lounge utilisation, AM discharges and re-admissions</a:t>
            </a:r>
            <a:endParaRPr sz="12020" dirty="0"/>
          </a:p>
          <a:p>
            <a:pPr marL="0" indent="0">
              <a:spcBef>
                <a:spcPts val="1600"/>
              </a:spcBef>
              <a:buNone/>
            </a:pPr>
            <a:r>
              <a:rPr lang="en-GB" sz="12000" dirty="0"/>
              <a:t>This is also a chance for us to communicate with any ideas, concerns or general information we have about our patient flow</a:t>
            </a:r>
            <a:endParaRPr sz="12000" dirty="0"/>
          </a:p>
          <a:p>
            <a:pPr marL="0" lvl="0" indent="0" algn="l" rtl="0">
              <a:spcBef>
                <a:spcPts val="1600"/>
              </a:spcBef>
              <a:spcAft>
                <a:spcPts val="0"/>
              </a:spcAft>
              <a:buNone/>
            </a:pPr>
            <a:r>
              <a:rPr lang="en-GB" sz="12000" dirty="0"/>
              <a:t>Right 2 Reside and knowing you are correctly updating the houses (something we do daily)</a:t>
            </a:r>
            <a:endParaRPr sz="12000" dirty="0"/>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extLst>
      <p:ext uri="{BB962C8B-B14F-4D97-AF65-F5344CB8AC3E}">
        <p14:creationId xmlns:p14="http://schemas.microsoft.com/office/powerpoint/2010/main" val="895252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a:spLocks noGrp="1"/>
          </p:cNvSpPr>
          <p:nvPr>
            <p:ph type="body" idx="1"/>
          </p:nvPr>
        </p:nvSpPr>
        <p:spPr>
          <a:xfrm>
            <a:off x="306167" y="254433"/>
            <a:ext cx="11360800" cy="62204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800"/>
              <a:t>Added information </a:t>
            </a:r>
            <a:endParaRPr sz="2800"/>
          </a:p>
          <a:p>
            <a:pPr marL="0" lvl="0" indent="0" algn="l" rtl="0">
              <a:spcBef>
                <a:spcPts val="1600"/>
              </a:spcBef>
              <a:spcAft>
                <a:spcPts val="0"/>
              </a:spcAft>
              <a:buNone/>
            </a:pPr>
            <a:r>
              <a:rPr lang="en-GB" sz="2800"/>
              <a:t>The safe discharge board on ward 5 </a:t>
            </a:r>
            <a:endParaRPr sz="2800"/>
          </a:p>
          <a:p>
            <a:pPr marL="0" lvl="0" indent="0" algn="l" rtl="0">
              <a:spcBef>
                <a:spcPts val="1600"/>
              </a:spcBef>
              <a:spcAft>
                <a:spcPts val="0"/>
              </a:spcAft>
              <a:buNone/>
            </a:pPr>
            <a:r>
              <a:rPr lang="en-GB" sz="2800"/>
              <a:t>This supports other staff members with adequate information to ensure they can contact the appropriate people for D2A updates, know how to make the referrals to the right areas and also that they can make sure their patient’s discharge is safe by looking at the board and knowing they have covered everything.</a:t>
            </a:r>
            <a:endParaRPr sz="2800"/>
          </a:p>
          <a:p>
            <a:pPr marL="609585" lvl="0" indent="-482588" algn="l" rtl="0">
              <a:spcBef>
                <a:spcPts val="1600"/>
              </a:spcBef>
              <a:spcAft>
                <a:spcPts val="0"/>
              </a:spcAft>
              <a:buSzPts val="2100"/>
              <a:buChar char="●"/>
            </a:pPr>
            <a:r>
              <a:rPr lang="en-GB" sz="2800"/>
              <a:t>Collect information</a:t>
            </a:r>
            <a:endParaRPr sz="2800"/>
          </a:p>
          <a:p>
            <a:pPr marL="609585" lvl="0" indent="-482588" algn="l" rtl="0">
              <a:spcBef>
                <a:spcPts val="0"/>
              </a:spcBef>
              <a:spcAft>
                <a:spcPts val="0"/>
              </a:spcAft>
              <a:buSzPts val="2100"/>
              <a:buChar char="●"/>
            </a:pPr>
            <a:r>
              <a:rPr lang="en-GB" sz="2800"/>
              <a:t>Send D2A to appropriate area</a:t>
            </a:r>
            <a:endParaRPr sz="2800"/>
          </a:p>
          <a:p>
            <a:pPr marL="609585" lvl="0" indent="-482588" algn="l" rtl="0">
              <a:spcBef>
                <a:spcPts val="0"/>
              </a:spcBef>
              <a:spcAft>
                <a:spcPts val="0"/>
              </a:spcAft>
              <a:buSzPts val="2100"/>
              <a:buChar char="●"/>
            </a:pPr>
            <a:r>
              <a:rPr lang="en-GB" sz="2800"/>
              <a:t>Update houses</a:t>
            </a:r>
            <a:endParaRPr sz="2800"/>
          </a:p>
          <a:p>
            <a:pPr marL="609585" lvl="0" indent="-482588" algn="l" rtl="0">
              <a:spcBef>
                <a:spcPts val="0"/>
              </a:spcBef>
              <a:spcAft>
                <a:spcPts val="0"/>
              </a:spcAft>
              <a:buSzPts val="2100"/>
              <a:buChar char="●"/>
            </a:pPr>
            <a:r>
              <a:rPr lang="en-GB" sz="2800"/>
              <a:t>Chase outcome</a:t>
            </a:r>
            <a:endParaRPr sz="2800"/>
          </a:p>
        </p:txBody>
      </p:sp>
    </p:spTree>
    <p:extLst>
      <p:ext uri="{BB962C8B-B14F-4D97-AF65-F5344CB8AC3E}">
        <p14:creationId xmlns:p14="http://schemas.microsoft.com/office/powerpoint/2010/main" val="40880940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2" name="Picture 1" descr="A bulletin board with many paper notes&#10;&#10;AI-generated content may be incorrect.">
            <a:extLst>
              <a:ext uri="{FF2B5EF4-FFF2-40B4-BE49-F238E27FC236}">
                <a16:creationId xmlns:a16="http://schemas.microsoft.com/office/drawing/2014/main" id="{8B4D506B-1BCC-D9AE-7909-E9C8509BCDFC}"/>
              </a:ext>
            </a:extLst>
          </p:cNvPr>
          <p:cNvPicPr>
            <a:picLocks noChangeAspect="1"/>
          </p:cNvPicPr>
          <p:nvPr/>
        </p:nvPicPr>
        <p:blipFill>
          <a:blip r:embed="rId3"/>
          <a:stretch>
            <a:fillRect/>
          </a:stretch>
        </p:blipFill>
        <p:spPr>
          <a:xfrm>
            <a:off x="418301" y="444501"/>
            <a:ext cx="8334615" cy="5524500"/>
          </a:xfrm>
          <a:prstGeom prst="rect">
            <a:avLst/>
          </a:prstGeom>
        </p:spPr>
      </p:pic>
    </p:spTree>
    <p:extLst>
      <p:ext uri="{BB962C8B-B14F-4D97-AF65-F5344CB8AC3E}">
        <p14:creationId xmlns:p14="http://schemas.microsoft.com/office/powerpoint/2010/main" val="2897838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4" name="TextBox 3">
            <a:extLst>
              <a:ext uri="{FF2B5EF4-FFF2-40B4-BE49-F238E27FC236}">
                <a16:creationId xmlns:a16="http://schemas.microsoft.com/office/drawing/2014/main" id="{3E1C017C-87D9-70AB-87D4-FD57799413C9}"/>
              </a:ext>
            </a:extLst>
          </p:cNvPr>
          <p:cNvSpPr txBox="1"/>
          <p:nvPr/>
        </p:nvSpPr>
        <p:spPr>
          <a:xfrm>
            <a:off x="257432" y="236837"/>
            <a:ext cx="11368216" cy="489121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l"/>
            <a:endParaRPr lang="en-US" sz="2489"/>
          </a:p>
        </p:txBody>
      </p:sp>
      <p:sp>
        <p:nvSpPr>
          <p:cNvPr id="5" name="TextBox 4">
            <a:extLst>
              <a:ext uri="{FF2B5EF4-FFF2-40B4-BE49-F238E27FC236}">
                <a16:creationId xmlns:a16="http://schemas.microsoft.com/office/drawing/2014/main" id="{45E60362-B51F-30BF-130C-E61C1BE63F77}"/>
              </a:ext>
            </a:extLst>
          </p:cNvPr>
          <p:cNvSpPr txBox="1"/>
          <p:nvPr/>
        </p:nvSpPr>
        <p:spPr>
          <a:xfrm>
            <a:off x="255887" y="233747"/>
            <a:ext cx="11555112" cy="625145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7200" dirty="0">
                <a:solidFill>
                  <a:srgbClr val="FF0000"/>
                </a:solidFill>
              </a:rPr>
              <a:t>S            </a:t>
            </a:r>
            <a:r>
              <a:rPr lang="en-US" sz="4267" dirty="0">
                <a:solidFill>
                  <a:srgbClr val="FF0000"/>
                </a:solidFill>
              </a:rPr>
              <a:t>Sick Patients     </a:t>
            </a:r>
          </a:p>
          <a:p>
            <a:endParaRPr lang="en-US" sz="4267" dirty="0">
              <a:solidFill>
                <a:srgbClr val="FF0000"/>
              </a:solidFill>
            </a:endParaRPr>
          </a:p>
          <a:p>
            <a:r>
              <a:rPr lang="en-US" sz="7200" dirty="0">
                <a:solidFill>
                  <a:srgbClr val="FF9500"/>
                </a:solidFill>
              </a:rPr>
              <a:t>H            </a:t>
            </a:r>
            <a:r>
              <a:rPr lang="en-US" sz="4267" dirty="0">
                <a:solidFill>
                  <a:srgbClr val="FF9500"/>
                </a:solidFill>
              </a:rPr>
              <a:t>Home Patient</a:t>
            </a:r>
          </a:p>
          <a:p>
            <a:endParaRPr lang="en-US" sz="4267" dirty="0">
              <a:solidFill>
                <a:srgbClr val="FF9500"/>
              </a:solidFill>
            </a:endParaRPr>
          </a:p>
          <a:p>
            <a:r>
              <a:rPr lang="en-US" sz="7200" dirty="0">
                <a:solidFill>
                  <a:srgbClr val="00B050"/>
                </a:solidFill>
              </a:rPr>
              <a:t>O            </a:t>
            </a:r>
            <a:r>
              <a:rPr lang="en-US" sz="4267" dirty="0">
                <a:solidFill>
                  <a:srgbClr val="00B050"/>
                </a:solidFill>
              </a:rPr>
              <a:t>Other Patient</a:t>
            </a:r>
            <a:endParaRPr lang="en-US" sz="4267" dirty="0">
              <a:solidFill>
                <a:srgbClr val="FF9500"/>
              </a:solidFill>
            </a:endParaRPr>
          </a:p>
          <a:p>
            <a:endParaRPr lang="en-US" sz="2489"/>
          </a:p>
          <a:p>
            <a:r>
              <a:rPr lang="en-US" sz="7200" dirty="0"/>
              <a:t>P            </a:t>
            </a:r>
            <a:r>
              <a:rPr lang="en-US" sz="4267" dirty="0"/>
              <a:t>Plan for Flow</a:t>
            </a:r>
          </a:p>
        </p:txBody>
      </p:sp>
    </p:spTree>
    <p:extLst>
      <p:ext uri="{BB962C8B-B14F-4D97-AF65-F5344CB8AC3E}">
        <p14:creationId xmlns:p14="http://schemas.microsoft.com/office/powerpoint/2010/main" val="1428306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3">
            <a:extLst>
              <a:ext uri="{FF2B5EF4-FFF2-40B4-BE49-F238E27FC236}">
                <a16:creationId xmlns:a16="http://schemas.microsoft.com/office/drawing/2014/main" id="{9B3C4A34-CE38-9A8A-D398-E036622807EE}"/>
              </a:ext>
            </a:extLst>
          </p:cNvPr>
          <p:cNvSpPr>
            <a:spLocks/>
          </p:cNvSpPr>
          <p:nvPr/>
        </p:nvSpPr>
        <p:spPr bwMode="auto">
          <a:xfrm>
            <a:off x="0" y="0"/>
            <a:ext cx="12192000" cy="1252538"/>
          </a:xfrm>
          <a:custGeom>
            <a:avLst/>
            <a:gdLst>
              <a:gd name="T0" fmla="*/ 6095998 w 12192000"/>
              <a:gd name="T1" fmla="*/ 0 h 3804674"/>
              <a:gd name="T2" fmla="*/ 12191996 w 12192000"/>
              <a:gd name="T3" fmla="*/ 797 h 3804674"/>
              <a:gd name="T4" fmla="*/ 6095998 w 12192000"/>
              <a:gd name="T5" fmla="*/ 1595 h 3804674"/>
              <a:gd name="T6" fmla="*/ 0 w 12192000"/>
              <a:gd name="T7" fmla="*/ 797 h 3804674"/>
              <a:gd name="T8" fmla="*/ 0 w 12192000"/>
              <a:gd name="T9" fmla="*/ 0 h 3804674"/>
              <a:gd name="T10" fmla="*/ 12191996 w 12192000"/>
              <a:gd name="T11" fmla="*/ 0 h 3804674"/>
              <a:gd name="T12" fmla="*/ 12191996 w 12192000"/>
              <a:gd name="T13" fmla="*/ 738 h 3804674"/>
              <a:gd name="T14" fmla="*/ 12191996 w 12192000"/>
              <a:gd name="T15" fmla="*/ 771 h 3804674"/>
              <a:gd name="T16" fmla="*/ 12191996 w 12192000"/>
              <a:gd name="T17" fmla="*/ 1189 h 3804674"/>
              <a:gd name="T18" fmla="*/ 11761842 w 12192000"/>
              <a:gd name="T19" fmla="*/ 1180 h 3804674"/>
              <a:gd name="T20" fmla="*/ 3116260 w 12192000"/>
              <a:gd name="T21" fmla="*/ 1586 h 3804674"/>
              <a:gd name="T22" fmla="*/ 356325 w 12192000"/>
              <a:gd name="T23" fmla="*/ 1373 h 3804674"/>
              <a:gd name="T24" fmla="*/ 0 w 12192000"/>
              <a:gd name="T25" fmla="*/ 1330 h 3804674"/>
              <a:gd name="T26" fmla="*/ 0 w 12192000"/>
              <a:gd name="T27" fmla="*/ 771 h 3804674"/>
              <a:gd name="T28" fmla="*/ 0 w 12192000"/>
              <a:gd name="T29" fmla="*/ 738 h 3804674"/>
              <a:gd name="T30" fmla="*/ 17694720 60000 65536"/>
              <a:gd name="T31" fmla="*/ 0 60000 65536"/>
              <a:gd name="T32" fmla="*/ 5898240 60000 65536"/>
              <a:gd name="T33" fmla="*/ 1179648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92000"/>
              <a:gd name="T46" fmla="*/ 0 h 3804674"/>
              <a:gd name="T47" fmla="*/ 12192000 w 12192000"/>
              <a:gd name="T48" fmla="*/ 3804674 h 38046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92000" h="3804674">
                <a:moveTo>
                  <a:pt x="0" y="0"/>
                </a:moveTo>
                <a:lnTo>
                  <a:pt x="12192000" y="0"/>
                </a:lnTo>
                <a:lnTo>
                  <a:pt x="12192000" y="1761354"/>
                </a:lnTo>
                <a:lnTo>
                  <a:pt x="12192000" y="1839074"/>
                </a:lnTo>
                <a:lnTo>
                  <a:pt x="12192000" y="2837092"/>
                </a:lnTo>
                <a:lnTo>
                  <a:pt x="11761846" y="2813869"/>
                </a:lnTo>
                <a:cubicBezTo>
                  <a:pt x="7338856" y="2620761"/>
                  <a:pt x="6168518" y="3988690"/>
                  <a:pt x="3116261" y="3783667"/>
                </a:cubicBezTo>
                <a:cubicBezTo>
                  <a:pt x="2344335" y="3731815"/>
                  <a:pt x="1452042" y="3579359"/>
                  <a:pt x="356325" y="3275602"/>
                </a:cubicBezTo>
                <a:lnTo>
                  <a:pt x="0" y="3172468"/>
                </a:lnTo>
                <a:lnTo>
                  <a:pt x="0" y="1839074"/>
                </a:lnTo>
                <a:lnTo>
                  <a:pt x="0" y="1761354"/>
                </a:lnTo>
                <a:lnTo>
                  <a:pt x="0" y="0"/>
                </a:lnTo>
                <a:close/>
              </a:path>
            </a:pathLst>
          </a:custGeom>
          <a:solidFill>
            <a:srgbClr val="005EB8"/>
          </a:solidFill>
          <a:ln w="12701" cap="flat">
            <a:solidFill>
              <a:srgbClr val="004386"/>
            </a:solidFill>
            <a:prstDash val="solid"/>
            <a:miter lim="800000"/>
            <a:headEnd/>
            <a:tailEnd/>
          </a:ln>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4579" name="Title 1">
            <a:extLst>
              <a:ext uri="{FF2B5EF4-FFF2-40B4-BE49-F238E27FC236}">
                <a16:creationId xmlns:a16="http://schemas.microsoft.com/office/drawing/2014/main" id="{54E3A890-BFBF-145E-6F79-447052E9F4F0}"/>
              </a:ext>
            </a:extLst>
          </p:cNvPr>
          <p:cNvSpPr txBox="1">
            <a:spLocks noGrp="1" noChangeArrowheads="1"/>
          </p:cNvSpPr>
          <p:nvPr>
            <p:ph type="title"/>
          </p:nvPr>
        </p:nvSpPr>
        <p:spPr>
          <a:xfrm>
            <a:off x="339725" y="76200"/>
            <a:ext cx="11512550" cy="855663"/>
          </a:xfrm>
        </p:spPr>
        <p:txBody>
          <a:bodyPr/>
          <a:lstStyle/>
          <a:p>
            <a:pPr eaLnBrk="1" hangingPunct="1"/>
            <a:r>
              <a:rPr altLang="en-US" sz="3600" b="1">
                <a:solidFill>
                  <a:srgbClr val="FFFFFF"/>
                </a:solidFill>
                <a:latin typeface="Arial" panose="020B0604020202020204" pitchFamily="34" charset="0"/>
                <a:cs typeface="Arial" panose="020B0604020202020204" pitchFamily="34" charset="0"/>
              </a:rPr>
              <a:t>National priorities for the NHS in the rest of 2025/26</a:t>
            </a:r>
          </a:p>
        </p:txBody>
      </p:sp>
      <p:sp>
        <p:nvSpPr>
          <p:cNvPr id="8" name="TextBox 7">
            <a:extLst>
              <a:ext uri="{FF2B5EF4-FFF2-40B4-BE49-F238E27FC236}">
                <a16:creationId xmlns:a16="http://schemas.microsoft.com/office/drawing/2014/main" id="{69A51D9E-1813-CF03-040F-76F7B649DD51}"/>
              </a:ext>
            </a:extLst>
          </p:cNvPr>
          <p:cNvSpPr txBox="1"/>
          <p:nvPr/>
        </p:nvSpPr>
        <p:spPr>
          <a:xfrm>
            <a:off x="555625" y="1466850"/>
            <a:ext cx="11360150" cy="4524315"/>
          </a:xfrm>
          <a:prstGeom prst="rect">
            <a:avLst/>
          </a:prstGeom>
          <a:noFill/>
        </p:spPr>
        <p:txBody>
          <a:bodyPr>
            <a:spAutoFit/>
          </a:bodyPr>
          <a:lstStyle/>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Look after our resources and don’t spend more than we have</a:t>
            </a:r>
            <a:r>
              <a:rPr kumimoji="0" lang="en-GB"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 so we can protect patient care where it matters most</a:t>
            </a: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Focus on what matters for patients</a:t>
            </a:r>
            <a:r>
              <a:rPr kumimoji="0" lang="en-GB"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 reduce elective and cancer waits, and improve urgent care flow</a:t>
            </a: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Prepare together for winter</a:t>
            </a:r>
            <a:r>
              <a:rPr kumimoji="0" lang="en-GB"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 supporting each other through the hardest months</a:t>
            </a: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Shape the future, not just the present</a:t>
            </a:r>
            <a:r>
              <a:rPr kumimoji="0" lang="en-GB"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 start bringing the 10-Year Plan to life locally</a:t>
            </a: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Work differently, not harder</a:t>
            </a:r>
            <a:r>
              <a:rPr kumimoji="0" lang="en-GB"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 continue to develop new ways of working that add value for patients</a:t>
            </a: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Stand together under pressure</a:t>
            </a:r>
            <a:r>
              <a:rPr kumimoji="0" lang="en-GB"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 stay resilient and consistent in tough times</a:t>
            </a: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Lead with integrity and compassion</a:t>
            </a:r>
            <a:r>
              <a:rPr kumimoji="0" lang="en-GB"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 our NHS colleagues and communities are watching how we show up to work each day</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3FC28-7799-5418-5947-AF06B72E4AA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59B28F6-2E8E-D0A5-CAA7-64D457776D9C}"/>
              </a:ext>
            </a:extLst>
          </p:cNvPr>
          <p:cNvPicPr>
            <a:picLocks noChangeAspect="1"/>
          </p:cNvPicPr>
          <p:nvPr/>
        </p:nvPicPr>
        <p:blipFill>
          <a:blip r:embed="rId2"/>
          <a:srcRect l="12063" t="26191" r="17333" b="18254"/>
          <a:stretch>
            <a:fillRect/>
          </a:stretch>
        </p:blipFill>
        <p:spPr>
          <a:xfrm>
            <a:off x="859973" y="163285"/>
            <a:ext cx="10101943" cy="6359139"/>
          </a:xfrm>
          <a:prstGeom prst="rect">
            <a:avLst/>
          </a:prstGeom>
        </p:spPr>
      </p:pic>
    </p:spTree>
    <p:extLst>
      <p:ext uri="{BB962C8B-B14F-4D97-AF65-F5344CB8AC3E}">
        <p14:creationId xmlns:p14="http://schemas.microsoft.com/office/powerpoint/2010/main" val="3942281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3002785-D20A-FB37-8992-3DADE1A206F3}"/>
              </a:ext>
            </a:extLst>
          </p:cNvPr>
          <p:cNvGraphicFramePr>
            <a:graphicFrameLocks noGrp="1"/>
          </p:cNvGraphicFramePr>
          <p:nvPr/>
        </p:nvGraphicFramePr>
        <p:xfrm>
          <a:off x="293869" y="193618"/>
          <a:ext cx="11372619" cy="5985324"/>
        </p:xfrm>
        <a:graphic>
          <a:graphicData uri="http://schemas.openxmlformats.org/drawingml/2006/table">
            <a:tbl>
              <a:tblPr bandRow="1">
                <a:tableStyleId>{5C22544A-7EE6-4342-B048-85BDC9FD1C3A}</a:tableStyleId>
              </a:tblPr>
              <a:tblGrid>
                <a:gridCol w="1453367">
                  <a:extLst>
                    <a:ext uri="{9D8B030D-6E8A-4147-A177-3AD203B41FA5}">
                      <a16:colId xmlns:a16="http://schemas.microsoft.com/office/drawing/2014/main" val="2617088505"/>
                    </a:ext>
                  </a:extLst>
                </a:gridCol>
                <a:gridCol w="3724261">
                  <a:extLst>
                    <a:ext uri="{9D8B030D-6E8A-4147-A177-3AD203B41FA5}">
                      <a16:colId xmlns:a16="http://schemas.microsoft.com/office/drawing/2014/main" val="3380637155"/>
                    </a:ext>
                  </a:extLst>
                </a:gridCol>
                <a:gridCol w="2034719">
                  <a:extLst>
                    <a:ext uri="{9D8B030D-6E8A-4147-A177-3AD203B41FA5}">
                      <a16:colId xmlns:a16="http://schemas.microsoft.com/office/drawing/2014/main" val="433132463"/>
                    </a:ext>
                  </a:extLst>
                </a:gridCol>
                <a:gridCol w="1962049">
                  <a:extLst>
                    <a:ext uri="{9D8B030D-6E8A-4147-A177-3AD203B41FA5}">
                      <a16:colId xmlns:a16="http://schemas.microsoft.com/office/drawing/2014/main" val="2299363444"/>
                    </a:ext>
                  </a:extLst>
                </a:gridCol>
                <a:gridCol w="2198223">
                  <a:extLst>
                    <a:ext uri="{9D8B030D-6E8A-4147-A177-3AD203B41FA5}">
                      <a16:colId xmlns:a16="http://schemas.microsoft.com/office/drawing/2014/main" val="1813662085"/>
                    </a:ext>
                  </a:extLst>
                </a:gridCol>
              </a:tblGrid>
              <a:tr h="568960">
                <a:tc>
                  <a:txBody>
                    <a:bodyPr/>
                    <a:lstStyle/>
                    <a:p>
                      <a:pPr>
                        <a:buNone/>
                      </a:pPr>
                      <a:r>
                        <a:rPr lang="en-US" sz="1900" dirty="0">
                          <a:effectLst/>
                        </a:rPr>
                        <a:t>Base Ward</a:t>
                      </a:r>
                      <a:endParaRPr lang="en-US" sz="1900" dirty="0"/>
                    </a:p>
                  </a:txBody>
                  <a:tcPr marL="0" marR="0" marT="0" marB="0" anchor="ctr">
                    <a:lnL>
                      <a:noFill/>
                    </a:lnL>
                    <a:lnR>
                      <a:noFill/>
                    </a:lnR>
                    <a:lnT>
                      <a:noFill/>
                    </a:lnT>
                    <a:lnB>
                      <a:noFill/>
                    </a:lnB>
                    <a:solidFill>
                      <a:srgbClr val="C0E6F5"/>
                    </a:solidFill>
                  </a:tcPr>
                </a:tc>
                <a:tc>
                  <a:txBody>
                    <a:bodyPr/>
                    <a:lstStyle/>
                    <a:p>
                      <a:pPr>
                        <a:buNone/>
                      </a:pPr>
                      <a:r>
                        <a:rPr lang="en-US" sz="1900" dirty="0">
                          <a:effectLst/>
                        </a:rPr>
                        <a:t>NLAG SGH WARD 5 Acute Short Stay</a:t>
                      </a:r>
                      <a:endParaRPr lang="en-US" sz="1900" dirty="0"/>
                    </a:p>
                  </a:txBody>
                  <a:tcPr marL="0" marR="0" marT="0" marB="0" anchor="ctr">
                    <a:lnL>
                      <a:noFill/>
                    </a:lnL>
                    <a:lnR>
                      <a:noFill/>
                    </a:lnR>
                    <a:lnT>
                      <a:noFill/>
                    </a:lnT>
                    <a:lnB>
                      <a:noFill/>
                    </a:lnB>
                    <a:solidFill>
                      <a:srgbClr val="C0E6F5"/>
                    </a:solidFill>
                  </a:tcPr>
                </a:tc>
                <a:tc>
                  <a:txBody>
                    <a:bodyPr/>
                    <a:lstStyle/>
                    <a:p>
                      <a:pPr>
                        <a:buNone/>
                      </a:pPr>
                      <a:endParaRPr lang="en-US" sz="1900" dirty="0">
                        <a:effectLst/>
                      </a:endParaRPr>
                    </a:p>
                  </a:txBody>
                  <a:tcPr marL="0" marR="0" marT="0" marB="0" anchor="ctr">
                    <a:lnL>
                      <a:noFill/>
                    </a:lnL>
                    <a:lnR>
                      <a:noFill/>
                    </a:lnR>
                    <a:lnT>
                      <a:noFill/>
                    </a:lnT>
                    <a:lnB>
                      <a:noFill/>
                    </a:lnB>
                    <a:noFill/>
                  </a:tcPr>
                </a:tc>
                <a:tc>
                  <a:txBody>
                    <a:bodyPr/>
                    <a:lstStyle/>
                    <a:p>
                      <a:pPr>
                        <a:buNone/>
                      </a:pPr>
                      <a:endParaRPr lang="en-US" sz="1900" dirty="0">
                        <a:effectLst/>
                      </a:endParaRPr>
                    </a:p>
                  </a:txBody>
                  <a:tcPr marL="0" marR="0" marT="0" marB="0" anchor="ctr">
                    <a:lnL>
                      <a:noFill/>
                    </a:lnL>
                    <a:lnR>
                      <a:noFill/>
                    </a:lnR>
                    <a:lnT>
                      <a:noFill/>
                    </a:lnT>
                    <a:lnB>
                      <a:noFill/>
                    </a:lnB>
                    <a:noFill/>
                  </a:tcPr>
                </a:tc>
                <a:tc>
                  <a:txBody>
                    <a:bodyPr/>
                    <a:lstStyle/>
                    <a:p>
                      <a:pPr>
                        <a:buNone/>
                      </a:pPr>
                      <a:endParaRPr lang="en-US" sz="1900" dirty="0">
                        <a:effectLst/>
                      </a:endParaRPr>
                    </a:p>
                  </a:txBody>
                  <a:tcPr marL="0" marR="0" marT="0" marB="0" anchor="ctr">
                    <a:lnL>
                      <a:noFill/>
                    </a:lnL>
                    <a:lnR>
                      <a:noFill/>
                    </a:lnR>
                    <a:lnT>
                      <a:noFill/>
                    </a:lnT>
                    <a:lnB>
                      <a:noFill/>
                    </a:lnB>
                    <a:noFill/>
                  </a:tcPr>
                </a:tc>
                <a:extLst>
                  <a:ext uri="{0D108BD9-81ED-4DB2-BD59-A6C34878D82A}">
                    <a16:rowId xmlns:a16="http://schemas.microsoft.com/office/drawing/2014/main" val="1112237413"/>
                  </a:ext>
                </a:extLst>
              </a:tr>
              <a:tr h="284480">
                <a:tc>
                  <a:txBody>
                    <a:bodyPr/>
                    <a:lstStyle/>
                    <a:p>
                      <a:pPr>
                        <a:buNone/>
                      </a:pPr>
                      <a:r>
                        <a:rPr lang="en-US" sz="1900" dirty="0">
                          <a:effectLst/>
                        </a:rPr>
                        <a:t>Patient Type</a:t>
                      </a:r>
                      <a:endParaRPr lang="en-US" sz="1900" dirty="0"/>
                    </a:p>
                  </a:txBody>
                  <a:tcPr marL="0" marR="0" marT="0" marB="0" anchor="ctr">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buNone/>
                      </a:pPr>
                      <a:r>
                        <a:rPr lang="en-US" sz="1900" dirty="0">
                          <a:effectLst/>
                        </a:rPr>
                        <a:t>(All)</a:t>
                      </a:r>
                      <a:endParaRPr lang="en-US" sz="1900" dirty="0"/>
                    </a:p>
                  </a:txBody>
                  <a:tcPr marL="0" marR="0" marT="0" marB="0" anchor="ctr">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buNone/>
                      </a:pPr>
                      <a:endParaRPr lang="en-US" sz="1900" dirty="0"/>
                    </a:p>
                  </a:txBody>
                  <a:tcPr marL="0" marR="0" marT="0" marB="0" anchor="ctr">
                    <a:lnL>
                      <a:noFill/>
                    </a:lnL>
                    <a:lnR>
                      <a:noFill/>
                    </a:lnR>
                    <a:lnT>
                      <a:noFill/>
                    </a:lnT>
                    <a:lnB>
                      <a:noFill/>
                    </a:lnB>
                    <a:noFill/>
                  </a:tcPr>
                </a:tc>
                <a:tc>
                  <a:txBody>
                    <a:bodyPr/>
                    <a:lstStyle/>
                    <a:p>
                      <a:pPr>
                        <a:buNone/>
                      </a:pPr>
                      <a:endParaRPr lang="en-US" sz="1900" dirty="0"/>
                    </a:p>
                  </a:txBody>
                  <a:tcPr marL="0" marR="0" marT="0" marB="0" anchor="ctr">
                    <a:lnL>
                      <a:noFill/>
                    </a:lnL>
                    <a:lnR>
                      <a:noFill/>
                    </a:lnR>
                    <a:lnT>
                      <a:noFill/>
                    </a:lnT>
                    <a:lnB>
                      <a:noFill/>
                    </a:lnB>
                    <a:noFill/>
                  </a:tcPr>
                </a:tc>
                <a:tc>
                  <a:txBody>
                    <a:bodyPr/>
                    <a:lstStyle/>
                    <a:p>
                      <a:pPr>
                        <a:buNone/>
                      </a:pPr>
                      <a:endParaRPr lang="en-US" sz="1900" dirty="0"/>
                    </a:p>
                  </a:txBody>
                  <a:tcPr marL="0" marR="0" marT="0" marB="0" anchor="ctr">
                    <a:lnL>
                      <a:noFill/>
                    </a:lnL>
                    <a:lnR>
                      <a:noFill/>
                    </a:lnR>
                    <a:lnT>
                      <a:noFill/>
                    </a:lnT>
                    <a:lnB>
                      <a:noFill/>
                    </a:lnB>
                    <a:noFill/>
                  </a:tcPr>
                </a:tc>
                <a:extLst>
                  <a:ext uri="{0D108BD9-81ED-4DB2-BD59-A6C34878D82A}">
                    <a16:rowId xmlns:a16="http://schemas.microsoft.com/office/drawing/2014/main" val="2589821939"/>
                  </a:ext>
                </a:extLst>
              </a:tr>
              <a:tr h="284480">
                <a:tc>
                  <a:txBody>
                    <a:bodyPr/>
                    <a:lstStyle/>
                    <a:p>
                      <a:pPr>
                        <a:buNone/>
                      </a:pPr>
                      <a:endParaRPr lang="en-US" sz="1900" dirty="0">
                        <a:effectLst/>
                      </a:endParaRPr>
                    </a:p>
                  </a:txBody>
                  <a:tcPr marL="0" marR="0" marT="0" marB="0" anchor="ctr">
                    <a:lnL>
                      <a:noFill/>
                    </a:lnL>
                    <a:lnR>
                      <a:noFill/>
                    </a:lnR>
                    <a:lnT w="6350" cap="flat" cmpd="sng" algn="ctr">
                      <a:solidFill>
                        <a:srgbClr val="44B3E1"/>
                      </a:solidFill>
                      <a:prstDash val="solid"/>
                      <a:round/>
                      <a:headEnd type="none" w="med" len="med"/>
                      <a:tailEnd type="none" w="med" len="med"/>
                    </a:lnT>
                    <a:lnB>
                      <a:noFill/>
                    </a:lnB>
                    <a:noFill/>
                  </a:tcPr>
                </a:tc>
                <a:tc>
                  <a:txBody>
                    <a:bodyPr/>
                    <a:lstStyle/>
                    <a:p>
                      <a:pPr>
                        <a:buNone/>
                      </a:pPr>
                      <a:endParaRPr lang="en-US" sz="1900" dirty="0"/>
                    </a:p>
                  </a:txBody>
                  <a:tcPr marL="0" marR="0" marT="0" marB="0" anchor="ctr">
                    <a:lnL>
                      <a:noFill/>
                    </a:lnL>
                    <a:lnR>
                      <a:noFill/>
                    </a:lnR>
                    <a:lnT w="6350" cap="flat" cmpd="sng" algn="ctr">
                      <a:solidFill>
                        <a:srgbClr val="44B3E1"/>
                      </a:solidFill>
                      <a:prstDash val="solid"/>
                      <a:round/>
                      <a:headEnd type="none" w="med" len="med"/>
                      <a:tailEnd type="none" w="med" len="med"/>
                    </a:lnT>
                    <a:lnB>
                      <a:noFill/>
                    </a:lnB>
                    <a:noFill/>
                  </a:tcPr>
                </a:tc>
                <a:tc>
                  <a:txBody>
                    <a:bodyPr/>
                    <a:lstStyle/>
                    <a:p>
                      <a:pPr>
                        <a:buNone/>
                      </a:pPr>
                      <a:endParaRPr lang="en-US" sz="1900" dirty="0"/>
                    </a:p>
                  </a:txBody>
                  <a:tcPr marL="0" marR="0" marT="0" marB="0" anchor="ctr">
                    <a:lnL>
                      <a:noFill/>
                    </a:lnL>
                    <a:lnR>
                      <a:noFill/>
                    </a:lnR>
                    <a:lnT>
                      <a:noFill/>
                    </a:lnT>
                    <a:lnB>
                      <a:noFill/>
                    </a:lnB>
                    <a:noFill/>
                  </a:tcPr>
                </a:tc>
                <a:tc>
                  <a:txBody>
                    <a:bodyPr/>
                    <a:lstStyle/>
                    <a:p>
                      <a:pPr>
                        <a:buNone/>
                      </a:pPr>
                      <a:endParaRPr lang="en-US" sz="1900" dirty="0"/>
                    </a:p>
                  </a:txBody>
                  <a:tcPr marL="0" marR="0" marT="0" marB="0" anchor="ctr">
                    <a:lnL>
                      <a:noFill/>
                    </a:lnL>
                    <a:lnR>
                      <a:noFill/>
                    </a:lnR>
                    <a:lnT>
                      <a:noFill/>
                    </a:lnT>
                    <a:lnB>
                      <a:noFill/>
                    </a:lnB>
                    <a:noFill/>
                  </a:tcPr>
                </a:tc>
                <a:tc>
                  <a:txBody>
                    <a:bodyPr/>
                    <a:lstStyle/>
                    <a:p>
                      <a:pPr>
                        <a:buNone/>
                      </a:pPr>
                      <a:endParaRPr lang="en-US" sz="1900" dirty="0"/>
                    </a:p>
                  </a:txBody>
                  <a:tcPr marL="0" marR="0" marT="0" marB="0" anchor="ctr">
                    <a:lnL>
                      <a:noFill/>
                    </a:lnL>
                    <a:lnR>
                      <a:noFill/>
                    </a:lnR>
                    <a:lnT>
                      <a:noFill/>
                    </a:lnT>
                    <a:lnB>
                      <a:noFill/>
                    </a:lnB>
                    <a:noFill/>
                  </a:tcPr>
                </a:tc>
                <a:extLst>
                  <a:ext uri="{0D108BD9-81ED-4DB2-BD59-A6C34878D82A}">
                    <a16:rowId xmlns:a16="http://schemas.microsoft.com/office/drawing/2014/main" val="307472711"/>
                  </a:ext>
                </a:extLst>
              </a:tr>
              <a:tr h="284480">
                <a:tc>
                  <a:txBody>
                    <a:bodyPr/>
                    <a:lstStyle/>
                    <a:p>
                      <a:pPr>
                        <a:buNone/>
                      </a:pPr>
                      <a:r>
                        <a:rPr lang="en-US" sz="1900" b="1" u="none" strike="noStrike" dirty="0">
                          <a:solidFill>
                            <a:srgbClr val="000000"/>
                          </a:solidFill>
                          <a:effectLst/>
                          <a:latin typeface="Aptos Narrow"/>
                        </a:rPr>
                        <a:t>Row Labels</a:t>
                      </a:r>
                    </a:p>
                  </a:txBody>
                  <a:tcPr marL="0" marR="0" marT="0" marB="0" anchor="ctr">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buNone/>
                      </a:pPr>
                      <a:r>
                        <a:rPr lang="en-US" sz="1900" b="1" u="none" strike="noStrike" dirty="0">
                          <a:solidFill>
                            <a:srgbClr val="000000"/>
                          </a:solidFill>
                          <a:effectLst/>
                          <a:latin typeface="Aptos Narrow"/>
                        </a:rPr>
                        <a:t>Sum of Admissions</a:t>
                      </a:r>
                    </a:p>
                  </a:txBody>
                  <a:tcPr marL="0" marR="0" marT="0" marB="0" anchor="ctr">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buNone/>
                      </a:pPr>
                      <a:r>
                        <a:rPr lang="en-US" sz="1900" b="1" u="none" strike="noStrike" dirty="0">
                          <a:solidFill>
                            <a:srgbClr val="000000"/>
                          </a:solidFill>
                          <a:effectLst/>
                          <a:latin typeface="Aptos Narrow"/>
                        </a:rPr>
                        <a:t>Sum of Transfers In</a:t>
                      </a:r>
                    </a:p>
                  </a:txBody>
                  <a:tcPr marL="0" marR="0" marT="0" marB="0" anchor="ctr">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buNone/>
                      </a:pPr>
                      <a:r>
                        <a:rPr lang="en-US" sz="1900" b="1" u="none" strike="noStrike" dirty="0">
                          <a:solidFill>
                            <a:srgbClr val="000000"/>
                          </a:solidFill>
                          <a:effectLst/>
                          <a:latin typeface="Aptos Narrow"/>
                        </a:rPr>
                        <a:t>Sum of Discharges</a:t>
                      </a:r>
                    </a:p>
                  </a:txBody>
                  <a:tcPr marL="0" marR="0" marT="0" marB="0" anchor="ctr">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buNone/>
                      </a:pPr>
                      <a:r>
                        <a:rPr lang="en-US" sz="1900" b="1" u="none" strike="noStrike" dirty="0">
                          <a:solidFill>
                            <a:srgbClr val="000000"/>
                          </a:solidFill>
                          <a:effectLst/>
                          <a:latin typeface="Aptos Narrow"/>
                        </a:rPr>
                        <a:t>Sum of Transfers Out</a:t>
                      </a:r>
                    </a:p>
                  </a:txBody>
                  <a:tcPr marL="0" marR="0" marT="0" marB="0" anchor="ctr">
                    <a:lnL>
                      <a:noFill/>
                    </a:lnL>
                    <a:lnR>
                      <a:noFill/>
                    </a:lnR>
                    <a:lnT>
                      <a:noFill/>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628630138"/>
                  </a:ext>
                </a:extLst>
              </a:tr>
              <a:tr h="225304">
                <a:tc>
                  <a:txBody>
                    <a:bodyPr/>
                    <a:lstStyle/>
                    <a:p>
                      <a:pPr>
                        <a:buNone/>
                      </a:pPr>
                      <a:r>
                        <a:rPr lang="en-US" sz="1500" b="1" u="none" strike="noStrike" dirty="0">
                          <a:solidFill>
                            <a:srgbClr val="000000"/>
                          </a:solidFill>
                          <a:effectLst/>
                          <a:latin typeface="Aptos Narrow"/>
                        </a:rPr>
                        <a:t>2024</a:t>
                      </a:r>
                    </a:p>
                  </a:txBody>
                  <a:tcPr marL="0" marR="0" marT="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buNone/>
                      </a:pPr>
                      <a:endParaRPr lang="en-US" sz="1500" b="1" u="none" strike="noStrike" dirty="0">
                        <a:solidFill>
                          <a:srgbClr val="000000"/>
                        </a:solidFill>
                        <a:effectLst/>
                        <a:latin typeface="Aptos Narrow"/>
                      </a:endParaRPr>
                    </a:p>
                  </a:txBody>
                  <a:tcPr marL="0" marR="0" marT="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buNone/>
                      </a:pPr>
                      <a:endParaRPr lang="en-US" sz="1500" b="1" u="none" strike="noStrike" dirty="0">
                        <a:solidFill>
                          <a:srgbClr val="000000"/>
                        </a:solidFill>
                        <a:effectLst/>
                        <a:latin typeface="Aptos Narrow"/>
                      </a:endParaRPr>
                    </a:p>
                  </a:txBody>
                  <a:tcPr marL="0" marR="0" marT="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buNone/>
                      </a:pPr>
                      <a:endParaRPr lang="en-US" sz="1500" b="1" u="none" strike="noStrike" dirty="0">
                        <a:solidFill>
                          <a:srgbClr val="000000"/>
                        </a:solidFill>
                        <a:effectLst/>
                        <a:latin typeface="Aptos Narrow"/>
                      </a:endParaRPr>
                    </a:p>
                  </a:txBody>
                  <a:tcPr marL="0" marR="0" marT="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buNone/>
                      </a:pPr>
                      <a:endParaRPr lang="en-US" sz="1500" b="1" u="none" strike="noStrike" dirty="0">
                        <a:solidFill>
                          <a:srgbClr val="000000"/>
                        </a:solidFill>
                        <a:effectLst/>
                        <a:latin typeface="Aptos Narrow"/>
                      </a:endParaRPr>
                    </a:p>
                  </a:txBody>
                  <a:tcPr marL="0" marR="0" marT="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3433632910"/>
                  </a:ext>
                </a:extLst>
              </a:tr>
              <a:tr h="225304">
                <a:tc>
                  <a:txBody>
                    <a:bodyPr/>
                    <a:lstStyle/>
                    <a:p>
                      <a:pPr>
                        <a:buNone/>
                      </a:pPr>
                      <a:r>
                        <a:rPr lang="en-US" sz="1500" b="0" u="none" strike="noStrike" dirty="0">
                          <a:solidFill>
                            <a:srgbClr val="000000"/>
                          </a:solidFill>
                          <a:effectLst/>
                          <a:latin typeface="Aptos Narrow"/>
                        </a:rPr>
                        <a:t>Jul</a:t>
                      </a:r>
                    </a:p>
                  </a:txBody>
                  <a:tcPr marL="0" marR="0" marT="0" marB="0" anchor="ctr">
                    <a:lnL>
                      <a:noFill/>
                    </a:lnL>
                    <a:lnR>
                      <a:noFill/>
                    </a:lnR>
                    <a:lnT w="6350" cap="flat" cmpd="sng" algn="ctr">
                      <a:solidFill>
                        <a:srgbClr val="44B3E1"/>
                      </a:solidFill>
                      <a:prstDash val="solid"/>
                      <a:round/>
                      <a:headEnd type="none" w="med" len="med"/>
                      <a:tailEnd type="none" w="med" len="med"/>
                    </a:lnT>
                    <a:lnB>
                      <a:noFill/>
                    </a:lnB>
                    <a:noFill/>
                  </a:tcPr>
                </a:tc>
                <a:tc>
                  <a:txBody>
                    <a:bodyPr/>
                    <a:lstStyle/>
                    <a:p>
                      <a:pPr>
                        <a:buNone/>
                      </a:pPr>
                      <a:r>
                        <a:rPr lang="en-US" sz="1500" b="0" u="none" strike="noStrike" dirty="0">
                          <a:solidFill>
                            <a:srgbClr val="000000"/>
                          </a:solidFill>
                          <a:effectLst/>
                          <a:latin typeface="Aptos Narrow"/>
                        </a:rPr>
                        <a:t>43</a:t>
                      </a:r>
                    </a:p>
                  </a:txBody>
                  <a:tcPr marL="0" marR="0" marT="0" marB="0" anchor="ctr">
                    <a:lnL>
                      <a:noFill/>
                    </a:lnL>
                    <a:lnR>
                      <a:noFill/>
                    </a:lnR>
                    <a:lnT w="6350" cap="flat" cmpd="sng" algn="ctr">
                      <a:solidFill>
                        <a:srgbClr val="44B3E1"/>
                      </a:solidFill>
                      <a:prstDash val="solid"/>
                      <a:round/>
                      <a:headEnd type="none" w="med" len="med"/>
                      <a:tailEnd type="none" w="med" len="med"/>
                    </a:lnT>
                    <a:lnB>
                      <a:noFill/>
                    </a:lnB>
                    <a:noFill/>
                  </a:tcPr>
                </a:tc>
                <a:tc>
                  <a:txBody>
                    <a:bodyPr/>
                    <a:lstStyle/>
                    <a:p>
                      <a:pPr>
                        <a:buNone/>
                      </a:pPr>
                      <a:r>
                        <a:rPr lang="en-US" sz="1500" b="0" u="none" strike="noStrike" dirty="0">
                          <a:solidFill>
                            <a:srgbClr val="000000"/>
                          </a:solidFill>
                          <a:effectLst/>
                          <a:latin typeface="Aptos Narrow"/>
                        </a:rPr>
                        <a:t>131</a:t>
                      </a:r>
                    </a:p>
                  </a:txBody>
                  <a:tcPr marL="0" marR="0" marT="0" marB="0" anchor="ctr">
                    <a:lnL>
                      <a:noFill/>
                    </a:lnL>
                    <a:lnR>
                      <a:noFill/>
                    </a:lnR>
                    <a:lnT w="6350" cap="flat" cmpd="sng" algn="ctr">
                      <a:solidFill>
                        <a:srgbClr val="44B3E1"/>
                      </a:solidFill>
                      <a:prstDash val="solid"/>
                      <a:round/>
                      <a:headEnd type="none" w="med" len="med"/>
                      <a:tailEnd type="none" w="med" len="med"/>
                    </a:lnT>
                    <a:lnB>
                      <a:noFill/>
                    </a:lnB>
                    <a:noFill/>
                  </a:tcPr>
                </a:tc>
                <a:tc>
                  <a:txBody>
                    <a:bodyPr/>
                    <a:lstStyle/>
                    <a:p>
                      <a:pPr>
                        <a:buNone/>
                      </a:pPr>
                      <a:r>
                        <a:rPr lang="en-US" sz="1500" b="0" u="none" strike="noStrike" dirty="0">
                          <a:solidFill>
                            <a:srgbClr val="000000"/>
                          </a:solidFill>
                          <a:effectLst/>
                          <a:latin typeface="Aptos Narrow"/>
                        </a:rPr>
                        <a:t>67</a:t>
                      </a:r>
                    </a:p>
                  </a:txBody>
                  <a:tcPr marL="0" marR="0" marT="0" marB="0" anchor="ctr">
                    <a:lnL>
                      <a:noFill/>
                    </a:lnL>
                    <a:lnR>
                      <a:noFill/>
                    </a:lnR>
                    <a:lnT w="6350" cap="flat" cmpd="sng" algn="ctr">
                      <a:solidFill>
                        <a:srgbClr val="44B3E1"/>
                      </a:solidFill>
                      <a:prstDash val="solid"/>
                      <a:round/>
                      <a:headEnd type="none" w="med" len="med"/>
                      <a:tailEnd type="none" w="med" len="med"/>
                    </a:lnT>
                    <a:lnB>
                      <a:noFill/>
                    </a:lnB>
                    <a:noFill/>
                  </a:tcPr>
                </a:tc>
                <a:tc>
                  <a:txBody>
                    <a:bodyPr/>
                    <a:lstStyle/>
                    <a:p>
                      <a:pPr>
                        <a:buNone/>
                      </a:pPr>
                      <a:r>
                        <a:rPr lang="en-US" sz="1500" b="0" u="none" strike="noStrike" dirty="0">
                          <a:solidFill>
                            <a:srgbClr val="000000"/>
                          </a:solidFill>
                          <a:effectLst/>
                          <a:latin typeface="Aptos Narrow"/>
                        </a:rPr>
                        <a:t>83</a:t>
                      </a:r>
                    </a:p>
                  </a:txBody>
                  <a:tcPr marL="0" marR="0" marT="0" marB="0" anchor="ctr">
                    <a:lnL>
                      <a:noFill/>
                    </a:lnL>
                    <a:lnR>
                      <a:noFill/>
                    </a:lnR>
                    <a:lnT w="6350" cap="flat" cmpd="sng" algn="ctr">
                      <a:solidFill>
                        <a:srgbClr val="44B3E1"/>
                      </a:solidFill>
                      <a:prstDash val="solid"/>
                      <a:round/>
                      <a:headEnd type="none" w="med" len="med"/>
                      <a:tailEnd type="none" w="med" len="med"/>
                    </a:lnT>
                    <a:lnB>
                      <a:noFill/>
                    </a:lnB>
                    <a:noFill/>
                  </a:tcPr>
                </a:tc>
                <a:extLst>
                  <a:ext uri="{0D108BD9-81ED-4DB2-BD59-A6C34878D82A}">
                    <a16:rowId xmlns:a16="http://schemas.microsoft.com/office/drawing/2014/main" val="3696875909"/>
                  </a:ext>
                </a:extLst>
              </a:tr>
              <a:tr h="225304">
                <a:tc>
                  <a:txBody>
                    <a:bodyPr/>
                    <a:lstStyle/>
                    <a:p>
                      <a:pPr>
                        <a:buNone/>
                      </a:pPr>
                      <a:r>
                        <a:rPr lang="en-US" sz="1500" b="0" u="none" strike="noStrike" dirty="0">
                          <a:solidFill>
                            <a:srgbClr val="000000"/>
                          </a:solidFill>
                          <a:effectLst/>
                          <a:latin typeface="Aptos Narrow"/>
                        </a:rPr>
                        <a:t>Aug</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29</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153</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70</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112</a:t>
                      </a:r>
                    </a:p>
                  </a:txBody>
                  <a:tcPr marL="0" marR="0" marT="0" marB="0" anchor="ctr">
                    <a:lnL>
                      <a:noFill/>
                    </a:lnL>
                    <a:lnR>
                      <a:noFill/>
                    </a:lnR>
                    <a:lnT>
                      <a:noFill/>
                    </a:lnT>
                    <a:lnB>
                      <a:noFill/>
                    </a:lnB>
                    <a:noFill/>
                  </a:tcPr>
                </a:tc>
                <a:extLst>
                  <a:ext uri="{0D108BD9-81ED-4DB2-BD59-A6C34878D82A}">
                    <a16:rowId xmlns:a16="http://schemas.microsoft.com/office/drawing/2014/main" val="2164058455"/>
                  </a:ext>
                </a:extLst>
              </a:tr>
              <a:tr h="225304">
                <a:tc>
                  <a:txBody>
                    <a:bodyPr/>
                    <a:lstStyle/>
                    <a:p>
                      <a:pPr>
                        <a:buNone/>
                      </a:pPr>
                      <a:r>
                        <a:rPr lang="en-US" sz="1500" b="0" u="none" strike="noStrike" dirty="0">
                          <a:solidFill>
                            <a:srgbClr val="000000"/>
                          </a:solidFill>
                          <a:effectLst/>
                          <a:latin typeface="Aptos Narrow"/>
                        </a:rPr>
                        <a:t>Sep</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34</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162</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76</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120</a:t>
                      </a:r>
                    </a:p>
                  </a:txBody>
                  <a:tcPr marL="0" marR="0" marT="0" marB="0" anchor="ctr">
                    <a:lnL>
                      <a:noFill/>
                    </a:lnL>
                    <a:lnR>
                      <a:noFill/>
                    </a:lnR>
                    <a:lnT>
                      <a:noFill/>
                    </a:lnT>
                    <a:lnB>
                      <a:noFill/>
                    </a:lnB>
                    <a:noFill/>
                  </a:tcPr>
                </a:tc>
                <a:extLst>
                  <a:ext uri="{0D108BD9-81ED-4DB2-BD59-A6C34878D82A}">
                    <a16:rowId xmlns:a16="http://schemas.microsoft.com/office/drawing/2014/main" val="2450839600"/>
                  </a:ext>
                </a:extLst>
              </a:tr>
              <a:tr h="225304">
                <a:tc>
                  <a:txBody>
                    <a:bodyPr/>
                    <a:lstStyle/>
                    <a:p>
                      <a:pPr>
                        <a:buNone/>
                      </a:pPr>
                      <a:r>
                        <a:rPr lang="en-US" sz="1500" b="0" u="none" strike="noStrike" dirty="0">
                          <a:solidFill>
                            <a:srgbClr val="000000"/>
                          </a:solidFill>
                          <a:effectLst/>
                          <a:latin typeface="Aptos Narrow"/>
                        </a:rPr>
                        <a:t>Oct</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44</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159</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70</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132</a:t>
                      </a:r>
                    </a:p>
                  </a:txBody>
                  <a:tcPr marL="0" marR="0" marT="0" marB="0" anchor="ctr">
                    <a:lnL>
                      <a:noFill/>
                    </a:lnL>
                    <a:lnR>
                      <a:noFill/>
                    </a:lnR>
                    <a:lnT>
                      <a:noFill/>
                    </a:lnT>
                    <a:lnB>
                      <a:noFill/>
                    </a:lnB>
                    <a:noFill/>
                  </a:tcPr>
                </a:tc>
                <a:extLst>
                  <a:ext uri="{0D108BD9-81ED-4DB2-BD59-A6C34878D82A}">
                    <a16:rowId xmlns:a16="http://schemas.microsoft.com/office/drawing/2014/main" val="342552933"/>
                  </a:ext>
                </a:extLst>
              </a:tr>
              <a:tr h="225304">
                <a:tc>
                  <a:txBody>
                    <a:bodyPr/>
                    <a:lstStyle/>
                    <a:p>
                      <a:pPr>
                        <a:buNone/>
                      </a:pPr>
                      <a:r>
                        <a:rPr lang="en-US" sz="1500" b="0" u="none" strike="noStrike" dirty="0">
                          <a:solidFill>
                            <a:srgbClr val="000000"/>
                          </a:solidFill>
                          <a:effectLst/>
                          <a:latin typeface="Aptos Narrow"/>
                        </a:rPr>
                        <a:t>Nov</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38</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193</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78</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154</a:t>
                      </a:r>
                    </a:p>
                  </a:txBody>
                  <a:tcPr marL="0" marR="0" marT="0" marB="0" anchor="ctr">
                    <a:lnL>
                      <a:noFill/>
                    </a:lnL>
                    <a:lnR>
                      <a:noFill/>
                    </a:lnR>
                    <a:lnT>
                      <a:noFill/>
                    </a:lnT>
                    <a:lnB>
                      <a:noFill/>
                    </a:lnB>
                    <a:noFill/>
                  </a:tcPr>
                </a:tc>
                <a:extLst>
                  <a:ext uri="{0D108BD9-81ED-4DB2-BD59-A6C34878D82A}">
                    <a16:rowId xmlns:a16="http://schemas.microsoft.com/office/drawing/2014/main" val="2331161465"/>
                  </a:ext>
                </a:extLst>
              </a:tr>
              <a:tr h="226540">
                <a:tc>
                  <a:txBody>
                    <a:bodyPr/>
                    <a:lstStyle/>
                    <a:p>
                      <a:pPr>
                        <a:buNone/>
                      </a:pPr>
                      <a:r>
                        <a:rPr lang="en-US" sz="1500" b="0" u="none" strike="noStrike" dirty="0">
                          <a:solidFill>
                            <a:srgbClr val="000000"/>
                          </a:solidFill>
                          <a:effectLst/>
                          <a:latin typeface="Aptos Narrow"/>
                        </a:rPr>
                        <a:t>Dec</a:t>
                      </a:r>
                    </a:p>
                  </a:txBody>
                  <a:tcPr marL="0" marR="0" marT="0" marB="0" anchor="ctr">
                    <a:lnL>
                      <a:noFill/>
                    </a:lnL>
                    <a:lnR>
                      <a:noFill/>
                    </a:lnR>
                    <a:lnT>
                      <a:noFill/>
                    </a:lnT>
                    <a:lnB w="6350" cap="flat" cmpd="sng" algn="ctr">
                      <a:solidFill>
                        <a:srgbClr val="156082"/>
                      </a:solidFill>
                      <a:prstDash val="solid"/>
                      <a:round/>
                      <a:headEnd type="none" w="med" len="med"/>
                      <a:tailEnd type="none" w="med" len="med"/>
                    </a:lnB>
                    <a:noFill/>
                  </a:tcPr>
                </a:tc>
                <a:tc>
                  <a:txBody>
                    <a:bodyPr/>
                    <a:lstStyle/>
                    <a:p>
                      <a:pPr>
                        <a:buNone/>
                      </a:pPr>
                      <a:r>
                        <a:rPr lang="en-US" sz="1500" b="0" u="none" strike="noStrike" dirty="0">
                          <a:solidFill>
                            <a:srgbClr val="000000"/>
                          </a:solidFill>
                          <a:effectLst/>
                          <a:latin typeface="Aptos Narrow"/>
                        </a:rPr>
                        <a:t>52</a:t>
                      </a:r>
                    </a:p>
                  </a:txBody>
                  <a:tcPr marL="0" marR="0" marT="0" marB="0" anchor="ctr">
                    <a:lnL>
                      <a:noFill/>
                    </a:lnL>
                    <a:lnR>
                      <a:noFill/>
                    </a:lnR>
                    <a:lnT>
                      <a:noFill/>
                    </a:lnT>
                    <a:lnB w="6350" cap="flat" cmpd="sng" algn="ctr">
                      <a:solidFill>
                        <a:srgbClr val="156082"/>
                      </a:solidFill>
                      <a:prstDash val="solid"/>
                      <a:round/>
                      <a:headEnd type="none" w="med" len="med"/>
                      <a:tailEnd type="none" w="med" len="med"/>
                    </a:lnB>
                    <a:noFill/>
                  </a:tcPr>
                </a:tc>
                <a:tc>
                  <a:txBody>
                    <a:bodyPr/>
                    <a:lstStyle/>
                    <a:p>
                      <a:pPr>
                        <a:buNone/>
                      </a:pPr>
                      <a:r>
                        <a:rPr lang="en-US" sz="1500" b="0" u="none" strike="noStrike" dirty="0">
                          <a:solidFill>
                            <a:srgbClr val="000000"/>
                          </a:solidFill>
                          <a:effectLst/>
                          <a:latin typeface="Aptos Narrow"/>
                        </a:rPr>
                        <a:t>166</a:t>
                      </a:r>
                    </a:p>
                  </a:txBody>
                  <a:tcPr marL="0" marR="0" marT="0" marB="0" anchor="ctr">
                    <a:lnL>
                      <a:noFill/>
                    </a:lnL>
                    <a:lnR>
                      <a:noFill/>
                    </a:lnR>
                    <a:lnT>
                      <a:noFill/>
                    </a:lnT>
                    <a:lnB w="6350" cap="flat" cmpd="sng" algn="ctr">
                      <a:solidFill>
                        <a:srgbClr val="156082"/>
                      </a:solidFill>
                      <a:prstDash val="solid"/>
                      <a:round/>
                      <a:headEnd type="none" w="med" len="med"/>
                      <a:tailEnd type="none" w="med" len="med"/>
                    </a:lnB>
                    <a:noFill/>
                  </a:tcPr>
                </a:tc>
                <a:tc>
                  <a:txBody>
                    <a:bodyPr/>
                    <a:lstStyle/>
                    <a:p>
                      <a:pPr>
                        <a:buNone/>
                      </a:pPr>
                      <a:r>
                        <a:rPr lang="en-US" sz="1500" b="0" u="none" strike="noStrike" dirty="0">
                          <a:solidFill>
                            <a:srgbClr val="000000"/>
                          </a:solidFill>
                          <a:effectLst/>
                          <a:latin typeface="Aptos Narrow"/>
                        </a:rPr>
                        <a:t>89</a:t>
                      </a:r>
                    </a:p>
                  </a:txBody>
                  <a:tcPr marL="0" marR="0" marT="0" marB="0" anchor="ctr">
                    <a:lnL>
                      <a:noFill/>
                    </a:lnL>
                    <a:lnR>
                      <a:noFill/>
                    </a:lnR>
                    <a:lnT>
                      <a:noFill/>
                    </a:lnT>
                    <a:lnB w="6350" cap="flat" cmpd="sng" algn="ctr">
                      <a:solidFill>
                        <a:srgbClr val="156082"/>
                      </a:solidFill>
                      <a:prstDash val="solid"/>
                      <a:round/>
                      <a:headEnd type="none" w="med" len="med"/>
                      <a:tailEnd type="none" w="med" len="med"/>
                    </a:lnB>
                    <a:noFill/>
                  </a:tcPr>
                </a:tc>
                <a:tc>
                  <a:txBody>
                    <a:bodyPr/>
                    <a:lstStyle/>
                    <a:p>
                      <a:pPr>
                        <a:buNone/>
                      </a:pPr>
                      <a:r>
                        <a:rPr lang="en-US" sz="1500" b="0" u="none" strike="noStrike" dirty="0">
                          <a:solidFill>
                            <a:srgbClr val="000000"/>
                          </a:solidFill>
                          <a:effectLst/>
                          <a:latin typeface="Aptos Narrow"/>
                        </a:rPr>
                        <a:t>129</a:t>
                      </a:r>
                    </a:p>
                  </a:txBody>
                  <a:tcPr marL="0" marR="0" marT="0" marB="0" anchor="ctr">
                    <a:lnL>
                      <a:noFill/>
                    </a:lnL>
                    <a:lnR>
                      <a:noFill/>
                    </a:lnR>
                    <a:lnT>
                      <a:noFill/>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2394937622"/>
                  </a:ext>
                </a:extLst>
              </a:tr>
              <a:tr h="243840">
                <a:tc>
                  <a:txBody>
                    <a:bodyPr/>
                    <a:lstStyle/>
                    <a:p>
                      <a:pPr>
                        <a:buNone/>
                      </a:pPr>
                      <a:r>
                        <a:rPr lang="en-US" sz="1600" b="1" u="none" strike="noStrike" dirty="0">
                          <a:solidFill>
                            <a:srgbClr val="000000"/>
                          </a:solidFill>
                          <a:effectLst/>
                          <a:latin typeface="Aptos Narrow"/>
                        </a:rPr>
                        <a:t>2024 Total</a:t>
                      </a:r>
                    </a:p>
                  </a:txBody>
                  <a:tcPr marL="0" marR="0" marT="0" marB="0" anchor="ctr">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buNone/>
                      </a:pPr>
                      <a:r>
                        <a:rPr lang="en-US" sz="1600" b="1" u="none" strike="noStrike" dirty="0">
                          <a:solidFill>
                            <a:srgbClr val="000000"/>
                          </a:solidFill>
                          <a:effectLst/>
                          <a:latin typeface="Aptos Narrow"/>
                        </a:rPr>
                        <a:t>240</a:t>
                      </a:r>
                    </a:p>
                  </a:txBody>
                  <a:tcPr marL="0" marR="0" marT="0" marB="0" anchor="ctr">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buNone/>
                      </a:pPr>
                      <a:r>
                        <a:rPr lang="en-US" sz="1600" b="1" u="none" strike="noStrike" dirty="0">
                          <a:solidFill>
                            <a:srgbClr val="000000"/>
                          </a:solidFill>
                          <a:effectLst/>
                          <a:latin typeface="Aptos Narrow"/>
                        </a:rPr>
                        <a:t>964</a:t>
                      </a:r>
                    </a:p>
                  </a:txBody>
                  <a:tcPr marL="0" marR="0" marT="0" marB="0" anchor="ctr">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buNone/>
                      </a:pPr>
                      <a:r>
                        <a:rPr lang="en-US" sz="1600" b="1" u="none" strike="noStrike" dirty="0">
                          <a:solidFill>
                            <a:srgbClr val="000000"/>
                          </a:solidFill>
                          <a:effectLst/>
                          <a:latin typeface="Aptos Narrow"/>
                        </a:rPr>
                        <a:t>450</a:t>
                      </a:r>
                    </a:p>
                  </a:txBody>
                  <a:tcPr marL="0" marR="0" marT="0" marB="0" anchor="ctr">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buNone/>
                      </a:pPr>
                      <a:r>
                        <a:rPr lang="en-US" sz="1600" b="1" u="none" strike="noStrike" dirty="0">
                          <a:solidFill>
                            <a:srgbClr val="000000"/>
                          </a:solidFill>
                          <a:effectLst/>
                          <a:latin typeface="Aptos Narrow"/>
                        </a:rPr>
                        <a:t>730</a:t>
                      </a:r>
                    </a:p>
                  </a:txBody>
                  <a:tcPr marL="0" marR="0" marT="0" marB="0" anchor="ctr">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3446687928"/>
                  </a:ext>
                </a:extLst>
              </a:tr>
              <a:tr h="243840">
                <a:tc>
                  <a:txBody>
                    <a:bodyPr/>
                    <a:lstStyle/>
                    <a:p>
                      <a:pPr>
                        <a:buNone/>
                      </a:pPr>
                      <a:r>
                        <a:rPr lang="en-US" sz="1600" b="1" u="none" strike="noStrike" dirty="0">
                          <a:solidFill>
                            <a:srgbClr val="000000"/>
                          </a:solidFill>
                          <a:effectLst/>
                          <a:latin typeface="Aptos Narrow"/>
                        </a:rPr>
                        <a:t>2025</a:t>
                      </a:r>
                    </a:p>
                  </a:txBody>
                  <a:tcPr marL="0" marR="0" marT="0" marB="0" anchor="ctr">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buNone/>
                      </a:pPr>
                      <a:endParaRPr lang="en-US" sz="1600" b="1" u="none" strike="noStrike" dirty="0">
                        <a:solidFill>
                          <a:srgbClr val="000000"/>
                        </a:solidFill>
                        <a:effectLst/>
                        <a:latin typeface="Aptos Narrow"/>
                      </a:endParaRPr>
                    </a:p>
                  </a:txBody>
                  <a:tcPr marL="0" marR="0" marT="0" marB="0" anchor="ctr">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buNone/>
                      </a:pPr>
                      <a:endParaRPr lang="en-US" sz="1600" b="1" u="none" strike="noStrike" dirty="0">
                        <a:solidFill>
                          <a:srgbClr val="000000"/>
                        </a:solidFill>
                        <a:effectLst/>
                        <a:latin typeface="Aptos Narrow"/>
                      </a:endParaRPr>
                    </a:p>
                  </a:txBody>
                  <a:tcPr marL="0" marR="0" marT="0" marB="0" anchor="ctr">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buNone/>
                      </a:pPr>
                      <a:endParaRPr lang="en-US" sz="1600" b="1" u="none" strike="noStrike" dirty="0">
                        <a:solidFill>
                          <a:srgbClr val="000000"/>
                        </a:solidFill>
                        <a:effectLst/>
                        <a:latin typeface="Aptos Narrow"/>
                      </a:endParaRPr>
                    </a:p>
                  </a:txBody>
                  <a:tcPr marL="0" marR="0" marT="0" marB="0" anchor="ctr">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buNone/>
                      </a:pPr>
                      <a:endParaRPr lang="en-US" sz="1600" b="1" u="none" strike="noStrike" dirty="0">
                        <a:solidFill>
                          <a:srgbClr val="000000"/>
                        </a:solidFill>
                        <a:effectLst/>
                        <a:latin typeface="Aptos Narrow"/>
                      </a:endParaRPr>
                    </a:p>
                  </a:txBody>
                  <a:tcPr marL="0" marR="0" marT="0" marB="0" anchor="ctr">
                    <a:lnL>
                      <a:noFill/>
                    </a:lnL>
                    <a:lnR>
                      <a:noFill/>
                    </a:lnR>
                    <a:lnT w="6350" cap="flat" cmpd="sng" algn="ctr">
                      <a:solidFill>
                        <a:srgbClr val="156082"/>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3403322166"/>
                  </a:ext>
                </a:extLst>
              </a:tr>
              <a:tr h="225304">
                <a:tc>
                  <a:txBody>
                    <a:bodyPr/>
                    <a:lstStyle/>
                    <a:p>
                      <a:pPr>
                        <a:buNone/>
                      </a:pPr>
                      <a:r>
                        <a:rPr lang="en-US" sz="1500" b="0" u="none" strike="noStrike" dirty="0">
                          <a:solidFill>
                            <a:srgbClr val="000000"/>
                          </a:solidFill>
                          <a:effectLst/>
                          <a:latin typeface="Aptos Narrow"/>
                        </a:rPr>
                        <a:t>Jan</a:t>
                      </a:r>
                    </a:p>
                  </a:txBody>
                  <a:tcPr marL="0" marR="0" marT="0" marB="0" anchor="ctr">
                    <a:lnL>
                      <a:noFill/>
                    </a:lnL>
                    <a:lnR>
                      <a:noFill/>
                    </a:lnR>
                    <a:lnT w="6350" cap="flat" cmpd="sng" algn="ctr">
                      <a:solidFill>
                        <a:srgbClr val="44B3E1"/>
                      </a:solidFill>
                      <a:prstDash val="solid"/>
                      <a:round/>
                      <a:headEnd type="none" w="med" len="med"/>
                      <a:tailEnd type="none" w="med" len="med"/>
                    </a:lnT>
                    <a:lnB>
                      <a:noFill/>
                    </a:lnB>
                    <a:noFill/>
                  </a:tcPr>
                </a:tc>
                <a:tc>
                  <a:txBody>
                    <a:bodyPr/>
                    <a:lstStyle/>
                    <a:p>
                      <a:pPr>
                        <a:buNone/>
                      </a:pPr>
                      <a:r>
                        <a:rPr lang="en-US" sz="1500" b="0" u="none" strike="noStrike" dirty="0">
                          <a:solidFill>
                            <a:srgbClr val="000000"/>
                          </a:solidFill>
                          <a:effectLst/>
                          <a:latin typeface="Aptos Narrow"/>
                        </a:rPr>
                        <a:t>76</a:t>
                      </a:r>
                    </a:p>
                  </a:txBody>
                  <a:tcPr marL="0" marR="0" marT="0" marB="0" anchor="ctr">
                    <a:lnL>
                      <a:noFill/>
                    </a:lnL>
                    <a:lnR>
                      <a:noFill/>
                    </a:lnR>
                    <a:lnT w="6350" cap="flat" cmpd="sng" algn="ctr">
                      <a:solidFill>
                        <a:srgbClr val="44B3E1"/>
                      </a:solidFill>
                      <a:prstDash val="solid"/>
                      <a:round/>
                      <a:headEnd type="none" w="med" len="med"/>
                      <a:tailEnd type="none" w="med" len="med"/>
                    </a:lnT>
                    <a:lnB>
                      <a:noFill/>
                    </a:lnB>
                    <a:noFill/>
                  </a:tcPr>
                </a:tc>
                <a:tc>
                  <a:txBody>
                    <a:bodyPr/>
                    <a:lstStyle/>
                    <a:p>
                      <a:pPr>
                        <a:buNone/>
                      </a:pPr>
                      <a:r>
                        <a:rPr lang="en-US" sz="1500" b="0" u="none" strike="noStrike" dirty="0">
                          <a:solidFill>
                            <a:srgbClr val="000000"/>
                          </a:solidFill>
                          <a:effectLst/>
                          <a:latin typeface="Aptos Narrow"/>
                        </a:rPr>
                        <a:t>114</a:t>
                      </a:r>
                    </a:p>
                  </a:txBody>
                  <a:tcPr marL="0" marR="0" marT="0" marB="0" anchor="ctr">
                    <a:lnL>
                      <a:noFill/>
                    </a:lnL>
                    <a:lnR>
                      <a:noFill/>
                    </a:lnR>
                    <a:lnT w="6350" cap="flat" cmpd="sng" algn="ctr">
                      <a:solidFill>
                        <a:srgbClr val="44B3E1"/>
                      </a:solidFill>
                      <a:prstDash val="solid"/>
                      <a:round/>
                      <a:headEnd type="none" w="med" len="med"/>
                      <a:tailEnd type="none" w="med" len="med"/>
                    </a:lnT>
                    <a:lnB>
                      <a:noFill/>
                    </a:lnB>
                    <a:noFill/>
                  </a:tcPr>
                </a:tc>
                <a:tc>
                  <a:txBody>
                    <a:bodyPr/>
                    <a:lstStyle/>
                    <a:p>
                      <a:pPr>
                        <a:buNone/>
                      </a:pPr>
                      <a:r>
                        <a:rPr lang="en-US" sz="1500" b="0" u="none" strike="noStrike" dirty="0">
                          <a:solidFill>
                            <a:srgbClr val="000000"/>
                          </a:solidFill>
                          <a:effectLst/>
                          <a:latin typeface="Aptos Narrow"/>
                        </a:rPr>
                        <a:t>82</a:t>
                      </a:r>
                    </a:p>
                  </a:txBody>
                  <a:tcPr marL="0" marR="0" marT="0" marB="0" anchor="ctr">
                    <a:lnL>
                      <a:noFill/>
                    </a:lnL>
                    <a:lnR>
                      <a:noFill/>
                    </a:lnR>
                    <a:lnT w="6350" cap="flat" cmpd="sng" algn="ctr">
                      <a:solidFill>
                        <a:srgbClr val="44B3E1"/>
                      </a:solidFill>
                      <a:prstDash val="solid"/>
                      <a:round/>
                      <a:headEnd type="none" w="med" len="med"/>
                      <a:tailEnd type="none" w="med" len="med"/>
                    </a:lnT>
                    <a:lnB>
                      <a:noFill/>
                    </a:lnB>
                    <a:noFill/>
                  </a:tcPr>
                </a:tc>
                <a:tc>
                  <a:txBody>
                    <a:bodyPr/>
                    <a:lstStyle/>
                    <a:p>
                      <a:pPr>
                        <a:buNone/>
                      </a:pPr>
                      <a:r>
                        <a:rPr lang="en-US" sz="1500" b="0" u="none" strike="noStrike" dirty="0">
                          <a:solidFill>
                            <a:srgbClr val="000000"/>
                          </a:solidFill>
                          <a:effectLst/>
                          <a:latin typeface="Aptos Narrow"/>
                        </a:rPr>
                        <a:t>111</a:t>
                      </a:r>
                    </a:p>
                  </a:txBody>
                  <a:tcPr marL="0" marR="0" marT="0" marB="0" anchor="ctr">
                    <a:lnL>
                      <a:noFill/>
                    </a:lnL>
                    <a:lnR>
                      <a:noFill/>
                    </a:lnR>
                    <a:lnT w="6350" cap="flat" cmpd="sng" algn="ctr">
                      <a:solidFill>
                        <a:srgbClr val="44B3E1"/>
                      </a:solidFill>
                      <a:prstDash val="solid"/>
                      <a:round/>
                      <a:headEnd type="none" w="med" len="med"/>
                      <a:tailEnd type="none" w="med" len="med"/>
                    </a:lnT>
                    <a:lnB>
                      <a:noFill/>
                    </a:lnB>
                    <a:noFill/>
                  </a:tcPr>
                </a:tc>
                <a:extLst>
                  <a:ext uri="{0D108BD9-81ED-4DB2-BD59-A6C34878D82A}">
                    <a16:rowId xmlns:a16="http://schemas.microsoft.com/office/drawing/2014/main" val="4193998300"/>
                  </a:ext>
                </a:extLst>
              </a:tr>
              <a:tr h="225304">
                <a:tc>
                  <a:txBody>
                    <a:bodyPr/>
                    <a:lstStyle/>
                    <a:p>
                      <a:pPr>
                        <a:buNone/>
                      </a:pPr>
                      <a:r>
                        <a:rPr lang="en-US" sz="1500" b="0" u="none" strike="noStrike" dirty="0">
                          <a:solidFill>
                            <a:srgbClr val="000000"/>
                          </a:solidFill>
                          <a:effectLst/>
                          <a:latin typeface="Aptos Narrow"/>
                        </a:rPr>
                        <a:t>Feb</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28</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168</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79</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114</a:t>
                      </a:r>
                    </a:p>
                  </a:txBody>
                  <a:tcPr marL="0" marR="0" marT="0" marB="0" anchor="ctr">
                    <a:lnL>
                      <a:noFill/>
                    </a:lnL>
                    <a:lnR>
                      <a:noFill/>
                    </a:lnR>
                    <a:lnT>
                      <a:noFill/>
                    </a:lnT>
                    <a:lnB>
                      <a:noFill/>
                    </a:lnB>
                    <a:noFill/>
                  </a:tcPr>
                </a:tc>
                <a:extLst>
                  <a:ext uri="{0D108BD9-81ED-4DB2-BD59-A6C34878D82A}">
                    <a16:rowId xmlns:a16="http://schemas.microsoft.com/office/drawing/2014/main" val="2575484865"/>
                  </a:ext>
                </a:extLst>
              </a:tr>
              <a:tr h="225304">
                <a:tc>
                  <a:txBody>
                    <a:bodyPr/>
                    <a:lstStyle/>
                    <a:p>
                      <a:pPr>
                        <a:buNone/>
                      </a:pPr>
                      <a:r>
                        <a:rPr lang="en-US" sz="1500" b="0" u="none" strike="noStrike" dirty="0">
                          <a:solidFill>
                            <a:srgbClr val="000000"/>
                          </a:solidFill>
                          <a:effectLst/>
                          <a:latin typeface="Aptos Narrow"/>
                        </a:rPr>
                        <a:t>Mar</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15</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225</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98</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141</a:t>
                      </a:r>
                    </a:p>
                  </a:txBody>
                  <a:tcPr marL="0" marR="0" marT="0" marB="0" anchor="ctr">
                    <a:lnL>
                      <a:noFill/>
                    </a:lnL>
                    <a:lnR>
                      <a:noFill/>
                    </a:lnR>
                    <a:lnT>
                      <a:noFill/>
                    </a:lnT>
                    <a:lnB>
                      <a:noFill/>
                    </a:lnB>
                    <a:noFill/>
                  </a:tcPr>
                </a:tc>
                <a:extLst>
                  <a:ext uri="{0D108BD9-81ED-4DB2-BD59-A6C34878D82A}">
                    <a16:rowId xmlns:a16="http://schemas.microsoft.com/office/drawing/2014/main" val="3972530840"/>
                  </a:ext>
                </a:extLst>
              </a:tr>
              <a:tr h="225304">
                <a:tc>
                  <a:txBody>
                    <a:bodyPr/>
                    <a:lstStyle/>
                    <a:p>
                      <a:pPr>
                        <a:buNone/>
                      </a:pPr>
                      <a:r>
                        <a:rPr lang="en-US" sz="1500" b="0" u="none" strike="noStrike" dirty="0">
                          <a:solidFill>
                            <a:srgbClr val="000000"/>
                          </a:solidFill>
                          <a:effectLst/>
                          <a:latin typeface="Aptos Narrow"/>
                        </a:rPr>
                        <a:t>Apr</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17</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185</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104</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98</a:t>
                      </a:r>
                    </a:p>
                  </a:txBody>
                  <a:tcPr marL="0" marR="0" marT="0" marB="0" anchor="ctr">
                    <a:lnL>
                      <a:noFill/>
                    </a:lnL>
                    <a:lnR>
                      <a:noFill/>
                    </a:lnR>
                    <a:lnT>
                      <a:noFill/>
                    </a:lnT>
                    <a:lnB>
                      <a:noFill/>
                    </a:lnB>
                    <a:noFill/>
                  </a:tcPr>
                </a:tc>
                <a:extLst>
                  <a:ext uri="{0D108BD9-81ED-4DB2-BD59-A6C34878D82A}">
                    <a16:rowId xmlns:a16="http://schemas.microsoft.com/office/drawing/2014/main" val="1976247238"/>
                  </a:ext>
                </a:extLst>
              </a:tr>
              <a:tr h="225304">
                <a:tc>
                  <a:txBody>
                    <a:bodyPr/>
                    <a:lstStyle/>
                    <a:p>
                      <a:pPr>
                        <a:buNone/>
                      </a:pPr>
                      <a:r>
                        <a:rPr lang="en-US" sz="1500" b="0" u="none" strike="noStrike" dirty="0">
                          <a:solidFill>
                            <a:srgbClr val="000000"/>
                          </a:solidFill>
                          <a:effectLst/>
                          <a:latin typeface="Aptos Narrow"/>
                        </a:rPr>
                        <a:t>May</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24</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183</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134</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73</a:t>
                      </a:r>
                    </a:p>
                  </a:txBody>
                  <a:tcPr marL="0" marR="0" marT="0" marB="0" anchor="ctr">
                    <a:lnL>
                      <a:noFill/>
                    </a:lnL>
                    <a:lnR>
                      <a:noFill/>
                    </a:lnR>
                    <a:lnT>
                      <a:noFill/>
                    </a:lnT>
                    <a:lnB>
                      <a:noFill/>
                    </a:lnB>
                    <a:noFill/>
                  </a:tcPr>
                </a:tc>
                <a:extLst>
                  <a:ext uri="{0D108BD9-81ED-4DB2-BD59-A6C34878D82A}">
                    <a16:rowId xmlns:a16="http://schemas.microsoft.com/office/drawing/2014/main" val="1936009318"/>
                  </a:ext>
                </a:extLst>
              </a:tr>
              <a:tr h="225304">
                <a:tc>
                  <a:txBody>
                    <a:bodyPr/>
                    <a:lstStyle/>
                    <a:p>
                      <a:pPr>
                        <a:buNone/>
                      </a:pPr>
                      <a:r>
                        <a:rPr lang="en-US" sz="1500" b="0" u="none" strike="noStrike" dirty="0">
                          <a:solidFill>
                            <a:srgbClr val="000000"/>
                          </a:solidFill>
                          <a:effectLst/>
                          <a:latin typeface="Aptos Narrow"/>
                        </a:rPr>
                        <a:t>Jun</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36</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176</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120</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92</a:t>
                      </a:r>
                    </a:p>
                  </a:txBody>
                  <a:tcPr marL="0" marR="0" marT="0" marB="0" anchor="ctr">
                    <a:lnL>
                      <a:noFill/>
                    </a:lnL>
                    <a:lnR>
                      <a:noFill/>
                    </a:lnR>
                    <a:lnT>
                      <a:noFill/>
                    </a:lnT>
                    <a:lnB>
                      <a:noFill/>
                    </a:lnB>
                    <a:noFill/>
                  </a:tcPr>
                </a:tc>
                <a:extLst>
                  <a:ext uri="{0D108BD9-81ED-4DB2-BD59-A6C34878D82A}">
                    <a16:rowId xmlns:a16="http://schemas.microsoft.com/office/drawing/2014/main" val="141259055"/>
                  </a:ext>
                </a:extLst>
              </a:tr>
              <a:tr h="225304">
                <a:tc>
                  <a:txBody>
                    <a:bodyPr/>
                    <a:lstStyle/>
                    <a:p>
                      <a:pPr>
                        <a:buNone/>
                      </a:pPr>
                      <a:r>
                        <a:rPr lang="en-US" sz="1500" b="0" u="none" strike="noStrike" dirty="0">
                          <a:solidFill>
                            <a:srgbClr val="000000"/>
                          </a:solidFill>
                          <a:effectLst/>
                          <a:latin typeface="Aptos Narrow"/>
                        </a:rPr>
                        <a:t>Jul</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39</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178</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147</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70</a:t>
                      </a:r>
                    </a:p>
                  </a:txBody>
                  <a:tcPr marL="0" marR="0" marT="0" marB="0" anchor="ctr">
                    <a:lnL>
                      <a:noFill/>
                    </a:lnL>
                    <a:lnR>
                      <a:noFill/>
                    </a:lnR>
                    <a:lnT>
                      <a:noFill/>
                    </a:lnT>
                    <a:lnB>
                      <a:noFill/>
                    </a:lnB>
                    <a:noFill/>
                  </a:tcPr>
                </a:tc>
                <a:extLst>
                  <a:ext uri="{0D108BD9-81ED-4DB2-BD59-A6C34878D82A}">
                    <a16:rowId xmlns:a16="http://schemas.microsoft.com/office/drawing/2014/main" val="3017497580"/>
                  </a:ext>
                </a:extLst>
              </a:tr>
              <a:tr h="225304">
                <a:tc>
                  <a:txBody>
                    <a:bodyPr/>
                    <a:lstStyle/>
                    <a:p>
                      <a:pPr>
                        <a:buNone/>
                      </a:pPr>
                      <a:r>
                        <a:rPr lang="en-US" sz="1500" b="0" u="none" strike="noStrike" dirty="0">
                          <a:solidFill>
                            <a:srgbClr val="000000"/>
                          </a:solidFill>
                          <a:effectLst/>
                          <a:latin typeface="Aptos Narrow"/>
                        </a:rPr>
                        <a:t>Aug</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21</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206</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140</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85</a:t>
                      </a:r>
                    </a:p>
                  </a:txBody>
                  <a:tcPr marL="0" marR="0" marT="0" marB="0" anchor="ctr">
                    <a:lnL>
                      <a:noFill/>
                    </a:lnL>
                    <a:lnR>
                      <a:noFill/>
                    </a:lnR>
                    <a:lnT>
                      <a:noFill/>
                    </a:lnT>
                    <a:lnB>
                      <a:noFill/>
                    </a:lnB>
                    <a:noFill/>
                  </a:tcPr>
                </a:tc>
                <a:extLst>
                  <a:ext uri="{0D108BD9-81ED-4DB2-BD59-A6C34878D82A}">
                    <a16:rowId xmlns:a16="http://schemas.microsoft.com/office/drawing/2014/main" val="1395338747"/>
                  </a:ext>
                </a:extLst>
              </a:tr>
              <a:tr h="225304">
                <a:tc>
                  <a:txBody>
                    <a:bodyPr/>
                    <a:lstStyle/>
                    <a:p>
                      <a:pPr>
                        <a:buNone/>
                      </a:pPr>
                      <a:r>
                        <a:rPr lang="en-US" sz="1500" b="0" u="none" strike="noStrike" dirty="0">
                          <a:solidFill>
                            <a:srgbClr val="000000"/>
                          </a:solidFill>
                          <a:effectLst/>
                          <a:latin typeface="Aptos Narrow"/>
                        </a:rPr>
                        <a:t>Sep</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34</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166</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98</a:t>
                      </a:r>
                    </a:p>
                  </a:txBody>
                  <a:tcPr marL="0" marR="0" marT="0" marB="0" anchor="ctr">
                    <a:lnL>
                      <a:noFill/>
                    </a:lnL>
                    <a:lnR>
                      <a:noFill/>
                    </a:lnR>
                    <a:lnT>
                      <a:noFill/>
                    </a:lnT>
                    <a:lnB>
                      <a:noFill/>
                    </a:lnB>
                    <a:noFill/>
                  </a:tcPr>
                </a:tc>
                <a:tc>
                  <a:txBody>
                    <a:bodyPr/>
                    <a:lstStyle/>
                    <a:p>
                      <a:pPr>
                        <a:buNone/>
                      </a:pPr>
                      <a:r>
                        <a:rPr lang="en-US" sz="1500" b="0" u="none" strike="noStrike" dirty="0">
                          <a:solidFill>
                            <a:srgbClr val="000000"/>
                          </a:solidFill>
                          <a:effectLst/>
                          <a:latin typeface="Aptos Narrow"/>
                        </a:rPr>
                        <a:t>102</a:t>
                      </a:r>
                    </a:p>
                  </a:txBody>
                  <a:tcPr marL="0" marR="0" marT="0" marB="0" anchor="ctr">
                    <a:lnL>
                      <a:noFill/>
                    </a:lnL>
                    <a:lnR>
                      <a:noFill/>
                    </a:lnR>
                    <a:lnT>
                      <a:noFill/>
                    </a:lnT>
                    <a:lnB>
                      <a:noFill/>
                    </a:lnB>
                    <a:noFill/>
                  </a:tcPr>
                </a:tc>
                <a:extLst>
                  <a:ext uri="{0D108BD9-81ED-4DB2-BD59-A6C34878D82A}">
                    <a16:rowId xmlns:a16="http://schemas.microsoft.com/office/drawing/2014/main" val="3366932714"/>
                  </a:ext>
                </a:extLst>
              </a:tr>
              <a:tr h="225304">
                <a:tc>
                  <a:txBody>
                    <a:bodyPr/>
                    <a:lstStyle/>
                    <a:p>
                      <a:pPr>
                        <a:buNone/>
                      </a:pPr>
                      <a:r>
                        <a:rPr lang="en-US" sz="1500" b="0" u="none" strike="noStrike" dirty="0">
                          <a:solidFill>
                            <a:srgbClr val="000000"/>
                          </a:solidFill>
                          <a:effectLst/>
                          <a:latin typeface="Aptos Narrow"/>
                        </a:rPr>
                        <a:t>Oct</a:t>
                      </a:r>
                    </a:p>
                  </a:txBody>
                  <a:tcPr marL="0" marR="0" marT="0" marB="0" anchor="ctr">
                    <a:lnL>
                      <a:noFill/>
                    </a:lnL>
                    <a:lnR>
                      <a:noFill/>
                    </a:lnR>
                    <a:lnT>
                      <a:noFill/>
                    </a:lnT>
                    <a:lnB w="6350" cap="flat" cmpd="sng" algn="ctr">
                      <a:solidFill>
                        <a:srgbClr val="156082"/>
                      </a:solidFill>
                      <a:prstDash val="solid"/>
                      <a:round/>
                      <a:headEnd type="none" w="med" len="med"/>
                      <a:tailEnd type="none" w="med" len="med"/>
                    </a:lnB>
                    <a:noFill/>
                  </a:tcPr>
                </a:tc>
                <a:tc>
                  <a:txBody>
                    <a:bodyPr/>
                    <a:lstStyle/>
                    <a:p>
                      <a:pPr>
                        <a:buNone/>
                      </a:pPr>
                      <a:r>
                        <a:rPr lang="en-US" sz="1500" b="0" u="none" strike="noStrike" dirty="0">
                          <a:solidFill>
                            <a:srgbClr val="000000"/>
                          </a:solidFill>
                          <a:effectLst/>
                          <a:latin typeface="Aptos Narrow"/>
                        </a:rPr>
                        <a:t>19</a:t>
                      </a:r>
                    </a:p>
                  </a:txBody>
                  <a:tcPr marL="0" marR="0" marT="0" marB="0" anchor="ctr">
                    <a:lnL>
                      <a:noFill/>
                    </a:lnL>
                    <a:lnR>
                      <a:noFill/>
                    </a:lnR>
                    <a:lnT>
                      <a:noFill/>
                    </a:lnT>
                    <a:lnB w="6350" cap="flat" cmpd="sng" algn="ctr">
                      <a:solidFill>
                        <a:srgbClr val="156082"/>
                      </a:solidFill>
                      <a:prstDash val="solid"/>
                      <a:round/>
                      <a:headEnd type="none" w="med" len="med"/>
                      <a:tailEnd type="none" w="med" len="med"/>
                    </a:lnB>
                    <a:noFill/>
                  </a:tcPr>
                </a:tc>
                <a:tc>
                  <a:txBody>
                    <a:bodyPr/>
                    <a:lstStyle/>
                    <a:p>
                      <a:pPr>
                        <a:buNone/>
                      </a:pPr>
                      <a:r>
                        <a:rPr lang="en-US" sz="1500" b="0" u="none" strike="noStrike" dirty="0">
                          <a:solidFill>
                            <a:srgbClr val="000000"/>
                          </a:solidFill>
                          <a:effectLst/>
                          <a:latin typeface="Aptos Narrow"/>
                        </a:rPr>
                        <a:t>70</a:t>
                      </a:r>
                    </a:p>
                  </a:txBody>
                  <a:tcPr marL="0" marR="0" marT="0" marB="0" anchor="ctr">
                    <a:lnL>
                      <a:noFill/>
                    </a:lnL>
                    <a:lnR>
                      <a:noFill/>
                    </a:lnR>
                    <a:lnT>
                      <a:noFill/>
                    </a:lnT>
                    <a:lnB w="6350" cap="flat" cmpd="sng" algn="ctr">
                      <a:solidFill>
                        <a:srgbClr val="156082"/>
                      </a:solidFill>
                      <a:prstDash val="solid"/>
                      <a:round/>
                      <a:headEnd type="none" w="med" len="med"/>
                      <a:tailEnd type="none" w="med" len="med"/>
                    </a:lnB>
                    <a:noFill/>
                  </a:tcPr>
                </a:tc>
                <a:tc>
                  <a:txBody>
                    <a:bodyPr/>
                    <a:lstStyle/>
                    <a:p>
                      <a:pPr>
                        <a:buNone/>
                      </a:pPr>
                      <a:r>
                        <a:rPr lang="en-US" sz="1500" b="0" u="none" strike="noStrike" dirty="0">
                          <a:solidFill>
                            <a:srgbClr val="000000"/>
                          </a:solidFill>
                          <a:effectLst/>
                          <a:latin typeface="Aptos Narrow"/>
                        </a:rPr>
                        <a:t>35</a:t>
                      </a:r>
                    </a:p>
                  </a:txBody>
                  <a:tcPr marL="0" marR="0" marT="0" marB="0" anchor="ctr">
                    <a:lnL>
                      <a:noFill/>
                    </a:lnL>
                    <a:lnR>
                      <a:noFill/>
                    </a:lnR>
                    <a:lnT>
                      <a:noFill/>
                    </a:lnT>
                    <a:lnB w="6350" cap="flat" cmpd="sng" algn="ctr">
                      <a:solidFill>
                        <a:srgbClr val="156082"/>
                      </a:solidFill>
                      <a:prstDash val="solid"/>
                      <a:round/>
                      <a:headEnd type="none" w="med" len="med"/>
                      <a:tailEnd type="none" w="med" len="med"/>
                    </a:lnB>
                    <a:noFill/>
                  </a:tcPr>
                </a:tc>
                <a:tc>
                  <a:txBody>
                    <a:bodyPr/>
                    <a:lstStyle/>
                    <a:p>
                      <a:pPr>
                        <a:buNone/>
                      </a:pPr>
                      <a:r>
                        <a:rPr lang="en-US" sz="1500" b="0" u="none" strike="noStrike" dirty="0">
                          <a:solidFill>
                            <a:srgbClr val="000000"/>
                          </a:solidFill>
                          <a:effectLst/>
                          <a:latin typeface="Aptos Narrow"/>
                        </a:rPr>
                        <a:t>50</a:t>
                      </a:r>
                    </a:p>
                  </a:txBody>
                  <a:tcPr marL="0" marR="0" marT="0" marB="0" anchor="ctr">
                    <a:lnL>
                      <a:noFill/>
                    </a:lnL>
                    <a:lnR>
                      <a:noFill/>
                    </a:lnR>
                    <a:lnT>
                      <a:noFill/>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1540875002"/>
                  </a:ext>
                </a:extLst>
              </a:tr>
              <a:tr h="243840">
                <a:tc>
                  <a:txBody>
                    <a:bodyPr/>
                    <a:lstStyle/>
                    <a:p>
                      <a:pPr>
                        <a:buNone/>
                      </a:pPr>
                      <a:r>
                        <a:rPr lang="en-US" sz="1600" b="1" u="none" strike="noStrike" dirty="0">
                          <a:solidFill>
                            <a:srgbClr val="000000"/>
                          </a:solidFill>
                          <a:effectLst/>
                          <a:latin typeface="Aptos Narrow"/>
                        </a:rPr>
                        <a:t>2025 Total</a:t>
                      </a:r>
                    </a:p>
                  </a:txBody>
                  <a:tcPr marL="0" marR="0" marT="0" marB="0" anchor="ctr">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buNone/>
                      </a:pPr>
                      <a:r>
                        <a:rPr lang="en-US" sz="1600" b="1" u="none" strike="noStrike" dirty="0">
                          <a:solidFill>
                            <a:srgbClr val="000000"/>
                          </a:solidFill>
                          <a:effectLst/>
                          <a:latin typeface="Aptos Narrow"/>
                        </a:rPr>
                        <a:t>309</a:t>
                      </a:r>
                    </a:p>
                  </a:txBody>
                  <a:tcPr marL="0" marR="0" marT="0" marB="0" anchor="ctr">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buNone/>
                      </a:pPr>
                      <a:r>
                        <a:rPr lang="en-US" sz="1600" b="1" u="none" strike="noStrike" dirty="0">
                          <a:solidFill>
                            <a:srgbClr val="000000"/>
                          </a:solidFill>
                          <a:effectLst/>
                          <a:latin typeface="Aptos Narrow"/>
                        </a:rPr>
                        <a:t>1671</a:t>
                      </a:r>
                    </a:p>
                  </a:txBody>
                  <a:tcPr marL="0" marR="0" marT="0" marB="0" anchor="ctr">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buNone/>
                      </a:pPr>
                      <a:r>
                        <a:rPr lang="en-US" sz="1600" b="1" u="none" strike="noStrike" dirty="0">
                          <a:solidFill>
                            <a:srgbClr val="000000"/>
                          </a:solidFill>
                          <a:effectLst/>
                          <a:latin typeface="Aptos Narrow"/>
                        </a:rPr>
                        <a:t>1037</a:t>
                      </a:r>
                    </a:p>
                  </a:txBody>
                  <a:tcPr marL="0" marR="0" marT="0" marB="0" anchor="ctr">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tc>
                  <a:txBody>
                    <a:bodyPr/>
                    <a:lstStyle/>
                    <a:p>
                      <a:pPr>
                        <a:buNone/>
                      </a:pPr>
                      <a:r>
                        <a:rPr lang="en-US" sz="1600" b="1" u="none" strike="noStrike" dirty="0">
                          <a:solidFill>
                            <a:srgbClr val="000000"/>
                          </a:solidFill>
                          <a:effectLst/>
                          <a:latin typeface="Aptos Narrow"/>
                        </a:rPr>
                        <a:t>936</a:t>
                      </a:r>
                    </a:p>
                  </a:txBody>
                  <a:tcPr marL="0" marR="0" marT="0" marB="0" anchor="ctr">
                    <a:lnL>
                      <a:noFill/>
                    </a:lnL>
                    <a:lnR>
                      <a:noFill/>
                    </a:lnR>
                    <a:lnT w="6350" cap="flat" cmpd="sng" algn="ctr">
                      <a:solidFill>
                        <a:srgbClr val="156082"/>
                      </a:solidFill>
                      <a:prstDash val="solid"/>
                      <a:round/>
                      <a:headEnd type="none" w="med" len="med"/>
                      <a:tailEnd type="none" w="med" len="med"/>
                    </a:lnT>
                    <a:lnB w="6350" cap="flat" cmpd="sng" algn="ctr">
                      <a:solidFill>
                        <a:srgbClr val="156082"/>
                      </a:solidFill>
                      <a:prstDash val="solid"/>
                      <a:round/>
                      <a:headEnd type="none" w="med" len="med"/>
                      <a:tailEnd type="none" w="med" len="med"/>
                    </a:lnB>
                    <a:noFill/>
                  </a:tcPr>
                </a:tc>
                <a:extLst>
                  <a:ext uri="{0D108BD9-81ED-4DB2-BD59-A6C34878D82A}">
                    <a16:rowId xmlns:a16="http://schemas.microsoft.com/office/drawing/2014/main" val="4233694802"/>
                  </a:ext>
                </a:extLst>
              </a:tr>
            </a:tbl>
          </a:graphicData>
        </a:graphic>
      </p:graphicFrame>
    </p:spTree>
    <p:extLst>
      <p:ext uri="{BB962C8B-B14F-4D97-AF65-F5344CB8AC3E}">
        <p14:creationId xmlns:p14="http://schemas.microsoft.com/office/powerpoint/2010/main" val="4244968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C427F-522F-41D0-D5D9-4EB753AD3E14}"/>
              </a:ext>
            </a:extLst>
          </p:cNvPr>
          <p:cNvSpPr>
            <a:spLocks noGrp="1"/>
          </p:cNvSpPr>
          <p:nvPr>
            <p:ph type="title"/>
          </p:nvPr>
        </p:nvSpPr>
        <p:spPr>
          <a:xfrm>
            <a:off x="415600" y="546667"/>
            <a:ext cx="11360800" cy="5547156"/>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dirty="0"/>
              <a:t>Thank you for listening. </a:t>
            </a:r>
            <a:br>
              <a:rPr lang="en-US" dirty="0"/>
            </a:br>
            <a:br>
              <a:rPr lang="en-US" dirty="0"/>
            </a:br>
            <a:endParaRPr lang="en-US" dirty="0"/>
          </a:p>
        </p:txBody>
      </p:sp>
      <p:sp>
        <p:nvSpPr>
          <p:cNvPr id="3" name="Text Placeholder 2">
            <a:extLst>
              <a:ext uri="{FF2B5EF4-FFF2-40B4-BE49-F238E27FC236}">
                <a16:creationId xmlns:a16="http://schemas.microsoft.com/office/drawing/2014/main" id="{3E85A4C8-7369-E079-F3C9-70A086E657EA}"/>
              </a:ext>
            </a:extLst>
          </p:cNvPr>
          <p:cNvSpPr>
            <a:spLocks noGrp="1"/>
          </p:cNvSpPr>
          <p:nvPr>
            <p:ph type="body"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dirty="0"/>
          </a:p>
          <a:p>
            <a:pPr>
              <a:lnSpc>
                <a:spcPct val="114999"/>
              </a:lnSpc>
            </a:pPr>
            <a:endParaRPr lang="en-US" dirty="0"/>
          </a:p>
          <a:p>
            <a:pPr>
              <a:lnSpc>
                <a:spcPct val="114999"/>
              </a:lnSpc>
            </a:pPr>
            <a:endParaRPr lang="en-US" dirty="0"/>
          </a:p>
        </p:txBody>
      </p:sp>
    </p:spTree>
    <p:extLst>
      <p:ext uri="{BB962C8B-B14F-4D97-AF65-F5344CB8AC3E}">
        <p14:creationId xmlns:p14="http://schemas.microsoft.com/office/powerpoint/2010/main" val="37142339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p:txBody>
          <a:bodyPr/>
          <a:lstStyle/>
          <a:p>
            <a:r>
              <a:rPr lang="en-GB" sz="4800" dirty="0"/>
              <a:t>Neighbourhood Health</a:t>
            </a:r>
          </a:p>
        </p:txBody>
      </p:sp>
      <p:sp>
        <p:nvSpPr>
          <p:cNvPr id="3" name="Subtitle 2">
            <a:extLst>
              <a:ext uri="{FF2B5EF4-FFF2-40B4-BE49-F238E27FC236}">
                <a16:creationId xmlns:a16="http://schemas.microsoft.com/office/drawing/2014/main" id="{2AB96998-8BA0-CF4D-B57F-DEBCAD1141C5}"/>
              </a:ext>
            </a:extLst>
          </p:cNvPr>
          <p:cNvSpPr>
            <a:spLocks noGrp="1"/>
          </p:cNvSpPr>
          <p:nvPr>
            <p:ph type="subTitle" idx="1"/>
          </p:nvPr>
        </p:nvSpPr>
        <p:spPr>
          <a:xfrm>
            <a:off x="432000" y="3891686"/>
            <a:ext cx="5142182" cy="2348179"/>
          </a:xfrm>
        </p:spPr>
        <p:txBody>
          <a:bodyPr>
            <a:normAutofit fontScale="47500" lnSpcReduction="20000"/>
          </a:bodyPr>
          <a:lstStyle/>
          <a:p>
            <a:r>
              <a:rPr lang="en-GB" sz="4400" b="1" dirty="0">
                <a:solidFill>
                  <a:srgbClr val="005EB8"/>
                </a:solidFill>
              </a:rPr>
              <a:t>Dr Faisel Baig  </a:t>
            </a:r>
            <a:r>
              <a:rPr lang="en-GB" sz="2900" dirty="0">
                <a:solidFill>
                  <a:srgbClr val="005EB8"/>
                </a:solidFill>
              </a:rPr>
              <a:t>MBChB MRCGP PGCME</a:t>
            </a:r>
          </a:p>
          <a:p>
            <a:endParaRPr lang="en-GB" dirty="0"/>
          </a:p>
          <a:p>
            <a:r>
              <a:rPr lang="en-GB" sz="2900" b="1" dirty="0"/>
              <a:t>GP &amp; Medical Director for Primary Care, </a:t>
            </a:r>
            <a:endParaRPr lang="en-GB" sz="2900" dirty="0"/>
          </a:p>
          <a:p>
            <a:r>
              <a:rPr lang="en-GB" sz="2900" dirty="0"/>
              <a:t>NHS England - North East and Yorkshire</a:t>
            </a:r>
          </a:p>
          <a:p>
            <a:r>
              <a:rPr lang="en-GB" sz="2900" b="1" dirty="0"/>
              <a:t>National Primary Care Medical Directorate Lead for Older People, </a:t>
            </a:r>
            <a:endParaRPr lang="en-GB" sz="2900" dirty="0"/>
          </a:p>
          <a:p>
            <a:r>
              <a:rPr lang="en-GB" sz="2900" dirty="0"/>
              <a:t>NHS England</a:t>
            </a:r>
          </a:p>
          <a:p>
            <a:r>
              <a:rPr lang="en-GB" sz="2900" b="1" dirty="0"/>
              <a:t>National GP Appraisal Lead (Acting), </a:t>
            </a:r>
          </a:p>
          <a:p>
            <a:r>
              <a:rPr lang="en-GB" sz="2900" dirty="0"/>
              <a:t>NHS England</a:t>
            </a:r>
          </a:p>
          <a:p>
            <a:endParaRPr lang="en-GB" b="1" dirty="0"/>
          </a:p>
        </p:txBody>
      </p:sp>
    </p:spTree>
    <p:extLst>
      <p:ext uri="{BB962C8B-B14F-4D97-AF65-F5344CB8AC3E}">
        <p14:creationId xmlns:p14="http://schemas.microsoft.com/office/powerpoint/2010/main" val="38302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09D2B-CA93-D440-868C-9D75EA203B67}"/>
            </a:ext>
          </a:extLst>
        </p:cNvPr>
        <p:cNvGrpSpPr/>
        <p:nvPr/>
      </p:nvGrpSpPr>
      <p:grpSpPr>
        <a:xfrm>
          <a:off x="0" y="0"/>
          <a:ext cx="0" cy="0"/>
          <a:chOff x="0" y="0"/>
          <a:chExt cx="0" cy="0"/>
        </a:xfrm>
      </p:grpSpPr>
      <p:pic>
        <p:nvPicPr>
          <p:cNvPr id="1026" name="Picture 2" descr="An unrecognizable female doctor uses a digital tablet while working in a hospital. Icons such as a stethoscope, COVID-19 genome and a syringe are overlaid on the photo.">
            <a:extLst>
              <a:ext uri="{FF2B5EF4-FFF2-40B4-BE49-F238E27FC236}">
                <a16:creationId xmlns:a16="http://schemas.microsoft.com/office/drawing/2014/main" id="{6DF9853C-7F2C-0FAB-EA9A-BA9573646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23" y="530942"/>
            <a:ext cx="6028554" cy="577781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D0564945-6C87-5FB7-E797-1B3C9A558117}"/>
              </a:ext>
            </a:extLst>
          </p:cNvPr>
          <p:cNvSpPr>
            <a:spLocks noGrp="1"/>
          </p:cNvSpPr>
          <p:nvPr/>
        </p:nvSpPr>
        <p:spPr>
          <a:xfrm>
            <a:off x="6371303" y="606191"/>
            <a:ext cx="5546774" cy="937474"/>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70000"/>
              </a:lnSpc>
              <a:spcBef>
                <a:spcPct val="0"/>
              </a:spcBef>
              <a:buNone/>
              <a:defRPr lang="en-US" sz="4000" kern="1200" cap="all" baseline="0" dirty="0">
                <a:solidFill>
                  <a:schemeClr val="tx2"/>
                </a:solidFill>
                <a:latin typeface="+mj-lt"/>
                <a:ea typeface="+mj-ea"/>
                <a:cs typeface="+mj-cs"/>
              </a:defRPr>
            </a:lvl1pPr>
          </a:lstStyle>
          <a:p>
            <a:r>
              <a:rPr lang="en-US" sz="2200" b="1" dirty="0">
                <a:solidFill>
                  <a:schemeClr val="tx1"/>
                </a:solidFill>
              </a:rPr>
              <a:t>3 July 2025: </a:t>
            </a:r>
          </a:p>
          <a:p>
            <a:endParaRPr lang="en-US" sz="2200" b="1" dirty="0">
              <a:solidFill>
                <a:schemeClr val="tx1"/>
              </a:solidFill>
            </a:endParaRPr>
          </a:p>
          <a:p>
            <a:r>
              <a:rPr lang="en-US" sz="2600" b="1" dirty="0">
                <a:solidFill>
                  <a:schemeClr val="tx1"/>
                </a:solidFill>
              </a:rPr>
              <a:t>10 Year Health Plan for </a:t>
            </a:r>
            <a:r>
              <a:rPr lang="en-US" sz="2600" b="1" dirty="0" err="1">
                <a:solidFill>
                  <a:schemeClr val="tx1"/>
                </a:solidFill>
              </a:rPr>
              <a:t>england</a:t>
            </a:r>
            <a:endParaRPr lang="en-US" sz="2600" b="1" dirty="0">
              <a:solidFill>
                <a:schemeClr val="tx1"/>
              </a:solidFill>
            </a:endParaRPr>
          </a:p>
        </p:txBody>
      </p:sp>
      <p:sp>
        <p:nvSpPr>
          <p:cNvPr id="9" name="Content Placeholder 6">
            <a:extLst>
              <a:ext uri="{FF2B5EF4-FFF2-40B4-BE49-F238E27FC236}">
                <a16:creationId xmlns:a16="http://schemas.microsoft.com/office/drawing/2014/main" id="{9E520325-52ED-430F-CF41-EFE33AF82F3A}"/>
              </a:ext>
            </a:extLst>
          </p:cNvPr>
          <p:cNvSpPr>
            <a:spLocks noGrp="1"/>
          </p:cNvSpPr>
          <p:nvPr/>
        </p:nvSpPr>
        <p:spPr>
          <a:xfrm>
            <a:off x="6496721" y="1444745"/>
            <a:ext cx="5295938" cy="395020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2500"/>
              </a:spcBef>
              <a:buFont typeface="Arial" panose="020B0604020202020204" pitchFamily="34" charset="0"/>
              <a:buNone/>
            </a:pPr>
            <a:r>
              <a:rPr lang="en-US" sz="1200" b="1" dirty="0">
                <a:solidFill>
                  <a:schemeClr val="tx1"/>
                </a:solidFill>
              </a:rPr>
              <a:t>Hospital to Community Care</a:t>
            </a:r>
          </a:p>
          <a:p>
            <a:pPr marL="285750" lvl="1" indent="-285750">
              <a:lnSpc>
                <a:spcPct val="110000"/>
              </a:lnSpc>
            </a:pPr>
            <a:r>
              <a:rPr lang="en-US" sz="1200" dirty="0">
                <a:solidFill>
                  <a:schemeClr val="tx1"/>
                </a:solidFill>
              </a:rPr>
              <a:t>Transitioning care delivery from hospitals to </a:t>
            </a:r>
            <a:r>
              <a:rPr lang="en-US" sz="1200" b="1" dirty="0">
                <a:solidFill>
                  <a:schemeClr val="tx1"/>
                </a:solidFill>
              </a:rPr>
              <a:t>neighborhood health </a:t>
            </a:r>
            <a:r>
              <a:rPr lang="en-US" sz="1200" b="1" dirty="0" err="1">
                <a:solidFill>
                  <a:schemeClr val="tx1"/>
                </a:solidFill>
              </a:rPr>
              <a:t>centres</a:t>
            </a:r>
            <a:r>
              <a:rPr lang="en-US" sz="1200" b="1" dirty="0">
                <a:solidFill>
                  <a:schemeClr val="tx1"/>
                </a:solidFill>
              </a:rPr>
              <a:t> </a:t>
            </a:r>
            <a:r>
              <a:rPr lang="en-US" sz="1200" dirty="0">
                <a:solidFill>
                  <a:schemeClr val="tx1"/>
                </a:solidFill>
              </a:rPr>
              <a:t>and </a:t>
            </a:r>
            <a:r>
              <a:rPr lang="en-US" sz="1200" b="1" dirty="0">
                <a:solidFill>
                  <a:schemeClr val="tx1"/>
                </a:solidFill>
              </a:rPr>
              <a:t>community-based services</a:t>
            </a:r>
          </a:p>
          <a:p>
            <a:pPr marL="285750" lvl="1" indent="-285750">
              <a:lnSpc>
                <a:spcPct val="110000"/>
              </a:lnSpc>
            </a:pPr>
            <a:r>
              <a:rPr lang="en-US" sz="1200" dirty="0">
                <a:solidFill>
                  <a:schemeClr val="tx1"/>
                </a:solidFill>
              </a:rPr>
              <a:t>Emphasis on integrated local care with extended hours and broader services (</a:t>
            </a:r>
            <a:r>
              <a:rPr lang="en-US" sz="1200" dirty="0" err="1">
                <a:solidFill>
                  <a:schemeClr val="tx1"/>
                </a:solidFill>
              </a:rPr>
              <a:t>eg</a:t>
            </a:r>
            <a:r>
              <a:rPr lang="en-US" sz="1200" dirty="0">
                <a:solidFill>
                  <a:schemeClr val="tx1"/>
                </a:solidFill>
              </a:rPr>
              <a:t> mental health, lifestyle support)</a:t>
            </a:r>
          </a:p>
          <a:p>
            <a:pPr marL="285750" lvl="1" indent="-285750">
              <a:lnSpc>
                <a:spcPct val="110000"/>
              </a:lnSpc>
            </a:pPr>
            <a:r>
              <a:rPr lang="en-US" sz="1200" dirty="0">
                <a:solidFill>
                  <a:schemeClr val="tx1"/>
                </a:solidFill>
              </a:rPr>
              <a:t>Goal: Reduce pressure on hospitals and improve access to care closer to home</a:t>
            </a:r>
          </a:p>
          <a:p>
            <a:pPr marL="0" indent="0">
              <a:lnSpc>
                <a:spcPct val="110000"/>
              </a:lnSpc>
              <a:spcBef>
                <a:spcPts val="2500"/>
              </a:spcBef>
              <a:buFont typeface="Arial" panose="020B0604020202020204" pitchFamily="34" charset="0"/>
              <a:buNone/>
            </a:pPr>
            <a:r>
              <a:rPr lang="en-US" sz="1200" b="1" dirty="0">
                <a:solidFill>
                  <a:schemeClr val="tx1"/>
                </a:solidFill>
              </a:rPr>
              <a:t>Analogue to Digital Transformation</a:t>
            </a:r>
          </a:p>
          <a:p>
            <a:pPr marL="285750" lvl="1" indent="-285750">
              <a:lnSpc>
                <a:spcPct val="110000"/>
              </a:lnSpc>
            </a:pPr>
            <a:r>
              <a:rPr lang="en-US" sz="1200" dirty="0">
                <a:solidFill>
                  <a:schemeClr val="tx1"/>
                </a:solidFill>
              </a:rPr>
              <a:t>Digitally transforming the NHS with tools like </a:t>
            </a:r>
            <a:r>
              <a:rPr lang="en-US" sz="1200" b="1" dirty="0">
                <a:solidFill>
                  <a:schemeClr val="tx1"/>
                </a:solidFill>
              </a:rPr>
              <a:t>AI medical scribes</a:t>
            </a:r>
            <a:r>
              <a:rPr lang="en-US" sz="1200" dirty="0">
                <a:solidFill>
                  <a:schemeClr val="tx1"/>
                </a:solidFill>
              </a:rPr>
              <a:t>, expanded </a:t>
            </a:r>
            <a:r>
              <a:rPr lang="en-US" sz="1200" b="1" dirty="0">
                <a:solidFill>
                  <a:schemeClr val="tx1"/>
                </a:solidFill>
              </a:rPr>
              <a:t>NHS App</a:t>
            </a:r>
            <a:r>
              <a:rPr lang="en-US" sz="1200" dirty="0">
                <a:solidFill>
                  <a:schemeClr val="tx1"/>
                </a:solidFill>
              </a:rPr>
              <a:t>, and 24/7 online access</a:t>
            </a:r>
          </a:p>
          <a:p>
            <a:pPr marL="285750" lvl="1" indent="-285750">
              <a:lnSpc>
                <a:spcPct val="110000"/>
              </a:lnSpc>
            </a:pPr>
            <a:r>
              <a:rPr lang="en-US" sz="1200" dirty="0">
                <a:solidFill>
                  <a:schemeClr val="tx1"/>
                </a:solidFill>
              </a:rPr>
              <a:t>Aim: Enhance efficiency, reduce administrative burden, and improve patient experience</a:t>
            </a:r>
          </a:p>
          <a:p>
            <a:pPr marL="285750" lvl="1" indent="-285750">
              <a:lnSpc>
                <a:spcPct val="110000"/>
              </a:lnSpc>
            </a:pPr>
            <a:r>
              <a:rPr lang="en-US" sz="1200" dirty="0">
                <a:solidFill>
                  <a:schemeClr val="tx1"/>
                </a:solidFill>
              </a:rPr>
              <a:t>Focus on making digital the default while preserving patient choice</a:t>
            </a:r>
          </a:p>
          <a:p>
            <a:pPr marL="0" indent="0">
              <a:lnSpc>
                <a:spcPct val="110000"/>
              </a:lnSpc>
              <a:spcBef>
                <a:spcPts val="2500"/>
              </a:spcBef>
              <a:buFont typeface="Arial" panose="020B0604020202020204" pitchFamily="34" charset="0"/>
              <a:buNone/>
            </a:pPr>
            <a:r>
              <a:rPr lang="en-US" sz="1200" b="1" dirty="0">
                <a:solidFill>
                  <a:schemeClr val="tx1"/>
                </a:solidFill>
              </a:rPr>
              <a:t>Sickness to Prevention Focus</a:t>
            </a:r>
          </a:p>
          <a:p>
            <a:pPr marL="285750" lvl="1" indent="-285750">
              <a:lnSpc>
                <a:spcPct val="110000"/>
              </a:lnSpc>
            </a:pPr>
            <a:r>
              <a:rPr lang="en-US" sz="1200" dirty="0">
                <a:solidFill>
                  <a:schemeClr val="tx1"/>
                </a:solidFill>
              </a:rPr>
              <a:t>Shifting focus from treating illness to </a:t>
            </a:r>
            <a:r>
              <a:rPr lang="en-US" sz="1200" b="1" dirty="0">
                <a:solidFill>
                  <a:schemeClr val="tx1"/>
                </a:solidFill>
              </a:rPr>
              <a:t>preventing it </a:t>
            </a:r>
            <a:r>
              <a:rPr lang="en-US" sz="1200" dirty="0">
                <a:solidFill>
                  <a:schemeClr val="tx1"/>
                </a:solidFill>
              </a:rPr>
              <a:t>through proactive health management</a:t>
            </a:r>
          </a:p>
          <a:p>
            <a:pPr marL="285750" lvl="1" indent="-285750">
              <a:lnSpc>
                <a:spcPct val="110000"/>
              </a:lnSpc>
            </a:pPr>
            <a:r>
              <a:rPr lang="en-US" sz="1200" dirty="0">
                <a:solidFill>
                  <a:schemeClr val="tx1"/>
                </a:solidFill>
              </a:rPr>
              <a:t>Investment in public health, lifestyle interventions and </a:t>
            </a:r>
            <a:r>
              <a:rPr lang="en-US" sz="1200" dirty="0" err="1">
                <a:solidFill>
                  <a:schemeClr val="tx1"/>
                </a:solidFill>
              </a:rPr>
              <a:t>personalised</a:t>
            </a:r>
            <a:r>
              <a:rPr lang="en-US" sz="1200" dirty="0">
                <a:solidFill>
                  <a:schemeClr val="tx1"/>
                </a:solidFill>
              </a:rPr>
              <a:t> care plans</a:t>
            </a:r>
          </a:p>
        </p:txBody>
      </p:sp>
    </p:spTree>
    <p:extLst>
      <p:ext uri="{BB962C8B-B14F-4D97-AF65-F5344CB8AC3E}">
        <p14:creationId xmlns:p14="http://schemas.microsoft.com/office/powerpoint/2010/main" val="273357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56C821-81D1-63B4-6517-35878C5A5878}"/>
              </a:ext>
            </a:extLst>
          </p:cNvPr>
          <p:cNvSpPr>
            <a:spLocks noGrp="1"/>
          </p:cNvSpPr>
          <p:nvPr>
            <p:ph idx="1"/>
          </p:nvPr>
        </p:nvSpPr>
        <p:spPr>
          <a:xfrm>
            <a:off x="3392129" y="1870807"/>
            <a:ext cx="8295019" cy="1255852"/>
          </a:xfrm>
        </p:spPr>
        <p:txBody>
          <a:bodyPr numCol="1"/>
          <a:lstStyle/>
          <a:p>
            <a:r>
              <a:rPr lang="en-GB" sz="1800" dirty="0">
                <a:solidFill>
                  <a:schemeClr val="tx1"/>
                </a:solidFill>
              </a:rPr>
              <a:t>The 10YHP set an ambition to deliver a Neighbourhood Health service designed around populations, bringing care to local communities, creating new infrastructure including neighbourhood health centres and mental health emergency centres, empowering patients through personal care plans and health budgets, shifting spending away from hospital care and replace outpatient appointments with digital advice where suitable.</a:t>
            </a:r>
          </a:p>
        </p:txBody>
      </p:sp>
      <p:sp>
        <p:nvSpPr>
          <p:cNvPr id="4" name="Title 3">
            <a:extLst>
              <a:ext uri="{FF2B5EF4-FFF2-40B4-BE49-F238E27FC236}">
                <a16:creationId xmlns:a16="http://schemas.microsoft.com/office/drawing/2014/main" id="{96643172-A1D3-AB14-49AB-71FCC6088B1A}"/>
              </a:ext>
            </a:extLst>
          </p:cNvPr>
          <p:cNvSpPr>
            <a:spLocks noGrp="1"/>
          </p:cNvSpPr>
          <p:nvPr>
            <p:ph type="title"/>
          </p:nvPr>
        </p:nvSpPr>
        <p:spPr/>
        <p:txBody>
          <a:bodyPr/>
          <a:lstStyle/>
          <a:p>
            <a:r>
              <a:rPr lang="en-GB" dirty="0"/>
              <a:t>10 Year Health Plan for England</a:t>
            </a:r>
          </a:p>
        </p:txBody>
      </p:sp>
      <p:pic>
        <p:nvPicPr>
          <p:cNvPr id="6" name="Picture 5">
            <a:extLst>
              <a:ext uri="{FF2B5EF4-FFF2-40B4-BE49-F238E27FC236}">
                <a16:creationId xmlns:a16="http://schemas.microsoft.com/office/drawing/2014/main" id="{8409DB87-2391-6A8E-2EA8-6D928FE316F0}"/>
              </a:ext>
            </a:extLst>
          </p:cNvPr>
          <p:cNvPicPr>
            <a:picLocks noChangeAspect="1"/>
          </p:cNvPicPr>
          <p:nvPr/>
        </p:nvPicPr>
        <p:blipFill>
          <a:blip r:embed="rId2"/>
          <a:stretch>
            <a:fillRect/>
          </a:stretch>
        </p:blipFill>
        <p:spPr>
          <a:xfrm>
            <a:off x="934017" y="1592973"/>
            <a:ext cx="1828894" cy="2197213"/>
          </a:xfrm>
          <a:prstGeom prst="rect">
            <a:avLst/>
          </a:prstGeom>
        </p:spPr>
      </p:pic>
      <p:sp>
        <p:nvSpPr>
          <p:cNvPr id="7" name="TextBox 6">
            <a:extLst>
              <a:ext uri="{FF2B5EF4-FFF2-40B4-BE49-F238E27FC236}">
                <a16:creationId xmlns:a16="http://schemas.microsoft.com/office/drawing/2014/main" id="{EB7D8FA9-2022-678B-962C-725FBC9BD64B}"/>
              </a:ext>
            </a:extLst>
          </p:cNvPr>
          <p:cNvSpPr txBox="1"/>
          <p:nvPr/>
        </p:nvSpPr>
        <p:spPr>
          <a:xfrm>
            <a:off x="845574" y="3982064"/>
            <a:ext cx="10697497" cy="2308324"/>
          </a:xfrm>
          <a:prstGeom prst="rect">
            <a:avLst/>
          </a:prstGeom>
          <a:noFill/>
        </p:spPr>
        <p:txBody>
          <a:bodyPr wrap="square" rtlCol="0">
            <a:spAutoFit/>
          </a:bodyPr>
          <a:lstStyle/>
          <a:p>
            <a:r>
              <a:rPr lang="en-GB" dirty="0"/>
              <a:t>And specifically committed to:</a:t>
            </a:r>
          </a:p>
          <a:p>
            <a:pPr marL="342900" indent="-342900">
              <a:buFont typeface="+mj-lt"/>
              <a:buAutoNum type="arabicPeriod"/>
            </a:pPr>
            <a:r>
              <a:rPr lang="en-GB" b="1" dirty="0"/>
              <a:t>Restore GP access and introduce new GP contracts</a:t>
            </a:r>
          </a:p>
          <a:p>
            <a:pPr marL="342900" indent="-342900">
              <a:buFont typeface="+mj-lt"/>
              <a:buAutoNum type="arabicPeriod"/>
            </a:pPr>
            <a:r>
              <a:rPr lang="en-GB" b="1" dirty="0"/>
              <a:t>Establish a Neighbourhood Health Centre in every community</a:t>
            </a:r>
          </a:p>
          <a:p>
            <a:pPr marL="342900" indent="-342900">
              <a:buFont typeface="+mj-lt"/>
              <a:buAutoNum type="arabicPeriod"/>
            </a:pPr>
            <a:r>
              <a:rPr lang="en-GB" b="1" dirty="0"/>
              <a:t>Invest £120m for ~85 mental health emergency departments</a:t>
            </a:r>
          </a:p>
          <a:p>
            <a:pPr marL="342900" indent="-342900">
              <a:buFont typeface="+mj-lt"/>
              <a:buAutoNum type="arabicPeriod"/>
            </a:pPr>
            <a:r>
              <a:rPr lang="en-GB" dirty="0"/>
              <a:t>Ensure </a:t>
            </a:r>
            <a:r>
              <a:rPr lang="en-GB" b="1" dirty="0"/>
              <a:t>95%</a:t>
            </a:r>
            <a:r>
              <a:rPr lang="en-GB" dirty="0"/>
              <a:t> of people with complex needs are offered a </a:t>
            </a:r>
            <a:r>
              <a:rPr lang="en-GB" b="1" dirty="0"/>
              <a:t>personal health budget (PHB) by 2028/29 and a universal offer </a:t>
            </a:r>
            <a:r>
              <a:rPr lang="en-GB" dirty="0"/>
              <a:t>for all who would benefit by </a:t>
            </a:r>
            <a:r>
              <a:rPr lang="en-GB" b="1" dirty="0"/>
              <a:t>2035</a:t>
            </a:r>
          </a:p>
          <a:p>
            <a:pPr marL="342900" indent="-342900">
              <a:buFont typeface="+mj-lt"/>
              <a:buAutoNum type="arabicPeriod"/>
            </a:pPr>
            <a:r>
              <a:rPr lang="en-GB" b="1" dirty="0"/>
              <a:t>Reduce expenditure on hospital are over the next 10 years</a:t>
            </a:r>
          </a:p>
          <a:p>
            <a:pPr marL="342900" indent="-342900">
              <a:buFont typeface="+mj-lt"/>
              <a:buAutoNum type="arabicPeriod"/>
            </a:pPr>
            <a:r>
              <a:rPr lang="en-GB" b="1" dirty="0"/>
              <a:t>Deliver more urgent care in the community</a:t>
            </a:r>
            <a:endParaRPr lang="en-GB" dirty="0"/>
          </a:p>
        </p:txBody>
      </p:sp>
    </p:spTree>
    <p:extLst>
      <p:ext uri="{BB962C8B-B14F-4D97-AF65-F5344CB8AC3E}">
        <p14:creationId xmlns:p14="http://schemas.microsoft.com/office/powerpoint/2010/main" val="12864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F0332-4967-2F87-3338-92CDFC48187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040CAB9-6FD2-175A-D988-D90D0087273C}"/>
              </a:ext>
            </a:extLst>
          </p:cNvPr>
          <p:cNvSpPr>
            <a:spLocks noGrp="1"/>
          </p:cNvSpPr>
          <p:nvPr>
            <p:ph type="title"/>
          </p:nvPr>
        </p:nvSpPr>
        <p:spPr/>
        <p:txBody>
          <a:bodyPr>
            <a:normAutofit fontScale="90000"/>
          </a:bodyPr>
          <a:lstStyle/>
          <a:p>
            <a:r>
              <a:rPr lang="en-GB" dirty="0"/>
              <a:t>What is Neighbourhood Health? And why Neighbourhood Health?</a:t>
            </a:r>
          </a:p>
        </p:txBody>
      </p:sp>
      <p:sp>
        <p:nvSpPr>
          <p:cNvPr id="15" name="TextBox 14">
            <a:extLst>
              <a:ext uri="{FF2B5EF4-FFF2-40B4-BE49-F238E27FC236}">
                <a16:creationId xmlns:a16="http://schemas.microsoft.com/office/drawing/2014/main" id="{8447A3B8-0F90-1D20-7AAF-67624EB54EC2}"/>
              </a:ext>
            </a:extLst>
          </p:cNvPr>
          <p:cNvSpPr txBox="1"/>
          <p:nvPr/>
        </p:nvSpPr>
        <p:spPr>
          <a:xfrm>
            <a:off x="432000" y="1297186"/>
            <a:ext cx="6142120" cy="5139869"/>
          </a:xfrm>
          <a:prstGeom prst="rect">
            <a:avLst/>
          </a:prstGeom>
          <a:noFill/>
        </p:spPr>
        <p:txBody>
          <a:bodyPr wrap="square">
            <a:spAutoFit/>
          </a:bodyPr>
          <a:lstStyle/>
          <a:p>
            <a:pPr>
              <a:spcAft>
                <a:spcPts val="2400"/>
              </a:spcAft>
            </a:pPr>
            <a:r>
              <a:rPr lang="en-US" sz="1800" dirty="0"/>
              <a:t>A Neighbourhood Health Service will </a:t>
            </a:r>
            <a:r>
              <a:rPr lang="en-US" sz="1800" dirty="0">
                <a:solidFill>
                  <a:schemeClr val="bg2"/>
                </a:solidFill>
              </a:rPr>
              <a:t>support people to stay healthier for longer and improve access to high-quality care in the community. </a:t>
            </a:r>
            <a:r>
              <a:rPr lang="en-US" sz="1800" dirty="0"/>
              <a:t>This will mean organisations working together as a team to proactively identify, support and manage people’s health needs.  </a:t>
            </a:r>
          </a:p>
          <a:p>
            <a:pPr>
              <a:spcAft>
                <a:spcPts val="2400"/>
              </a:spcAft>
            </a:pPr>
            <a:r>
              <a:rPr lang="en-US" sz="1800" dirty="0"/>
              <a:t>Through Neighbourhood Health, everyone will benefit from a focus on </a:t>
            </a:r>
            <a:r>
              <a:rPr lang="en-US" sz="1800" dirty="0">
                <a:solidFill>
                  <a:schemeClr val="bg2"/>
                </a:solidFill>
              </a:rPr>
              <a:t>preventing ill health as well as easier access to healthcare when they need it. </a:t>
            </a:r>
            <a:r>
              <a:rPr lang="en-US" sz="1800" dirty="0"/>
              <a:t>For people with a long-term condition this will include proactive monitoring, management and continuity of care, and for those with multiple conditions or more complex needs, this means much more coordinated and joined-up care. </a:t>
            </a:r>
          </a:p>
          <a:p>
            <a:pPr>
              <a:spcAft>
                <a:spcPts val="2400"/>
              </a:spcAft>
            </a:pPr>
            <a:r>
              <a:rPr lang="en-US" sz="1800" dirty="0"/>
              <a:t>Where appropriate, people will be </a:t>
            </a:r>
            <a:r>
              <a:rPr lang="en-US" sz="1800" dirty="0">
                <a:solidFill>
                  <a:schemeClr val="bg2"/>
                </a:solidFill>
              </a:rPr>
              <a:t>supported and treated at home, or as close to home as possible</a:t>
            </a:r>
            <a:r>
              <a:rPr lang="en-US" sz="1800" dirty="0"/>
              <a:t>, including access to specialist and urgent care in the community, avoiding unnecessary attendance or admission to hospital. </a:t>
            </a:r>
          </a:p>
        </p:txBody>
      </p:sp>
      <p:pic>
        <p:nvPicPr>
          <p:cNvPr id="21" name="Picture 20">
            <a:extLst>
              <a:ext uri="{FF2B5EF4-FFF2-40B4-BE49-F238E27FC236}">
                <a16:creationId xmlns:a16="http://schemas.microsoft.com/office/drawing/2014/main" id="{451772FA-F19A-E8FC-2932-032132735F94}"/>
              </a:ext>
            </a:extLst>
          </p:cNvPr>
          <p:cNvPicPr>
            <a:picLocks noChangeAspect="1"/>
          </p:cNvPicPr>
          <p:nvPr/>
        </p:nvPicPr>
        <p:blipFill>
          <a:blip r:embed="rId3"/>
          <a:stretch>
            <a:fillRect/>
          </a:stretch>
        </p:blipFill>
        <p:spPr>
          <a:xfrm>
            <a:off x="6742929" y="1937515"/>
            <a:ext cx="4924416" cy="4319337"/>
          </a:xfrm>
          <a:prstGeom prst="rect">
            <a:avLst/>
          </a:prstGeom>
        </p:spPr>
      </p:pic>
      <p:sp>
        <p:nvSpPr>
          <p:cNvPr id="3" name="TextBox 2">
            <a:extLst>
              <a:ext uri="{FF2B5EF4-FFF2-40B4-BE49-F238E27FC236}">
                <a16:creationId xmlns:a16="http://schemas.microsoft.com/office/drawing/2014/main" id="{83785182-E9E4-4FE6-C5B3-4CF357E7B13F}"/>
              </a:ext>
            </a:extLst>
          </p:cNvPr>
          <p:cNvSpPr txBox="1"/>
          <p:nvPr/>
        </p:nvSpPr>
        <p:spPr>
          <a:xfrm>
            <a:off x="6449523" y="860297"/>
            <a:ext cx="5696537" cy="1077218"/>
          </a:xfrm>
          <a:prstGeom prst="rect">
            <a:avLst/>
          </a:prstGeom>
          <a:noFill/>
          <a:ln>
            <a:solidFill>
              <a:schemeClr val="bg2"/>
            </a:solidFill>
          </a:ln>
        </p:spPr>
        <p:txBody>
          <a:bodyPr wrap="square">
            <a:spAutoFit/>
          </a:bodyPr>
          <a:lstStyle/>
          <a:p>
            <a:pPr algn="ctr"/>
            <a:r>
              <a:rPr lang="en-GB" sz="16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hlinkClick r:id="rId4"/>
              </a:rPr>
              <a:t>At its heart, Neighbourhood Health is about bringing care closer to where people live, strengthening prevention, and making sure services are joined up across the NHS, local government, social care, and the voluntary sector.</a:t>
            </a:r>
            <a:endParaRPr lang="en-GB" sz="1600" dirty="0"/>
          </a:p>
        </p:txBody>
      </p:sp>
    </p:spTree>
    <p:extLst>
      <p:ext uri="{BB962C8B-B14F-4D97-AF65-F5344CB8AC3E}">
        <p14:creationId xmlns:p14="http://schemas.microsoft.com/office/powerpoint/2010/main" val="186826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076E5-EE64-FFE6-2C2C-F79C4A8D58C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5A91993-40DB-C0ED-D50D-F0DA61C8DF6B}"/>
              </a:ext>
            </a:extLst>
          </p:cNvPr>
          <p:cNvSpPr>
            <a:spLocks noGrp="1"/>
          </p:cNvSpPr>
          <p:nvPr>
            <p:ph type="title"/>
          </p:nvPr>
        </p:nvSpPr>
        <p:spPr/>
        <p:txBody>
          <a:bodyPr/>
          <a:lstStyle/>
          <a:p>
            <a:r>
              <a:rPr lang="en-GB" dirty="0"/>
              <a:t>Examples from our region</a:t>
            </a:r>
          </a:p>
        </p:txBody>
      </p:sp>
      <p:sp>
        <p:nvSpPr>
          <p:cNvPr id="7" name="TextBox 6">
            <a:extLst>
              <a:ext uri="{FF2B5EF4-FFF2-40B4-BE49-F238E27FC236}">
                <a16:creationId xmlns:a16="http://schemas.microsoft.com/office/drawing/2014/main" id="{5E2C0734-69AA-62E2-D667-3DF56528F6FC}"/>
              </a:ext>
            </a:extLst>
          </p:cNvPr>
          <p:cNvSpPr txBox="1"/>
          <p:nvPr/>
        </p:nvSpPr>
        <p:spPr>
          <a:xfrm>
            <a:off x="432000" y="2407834"/>
            <a:ext cx="9177688" cy="1200329"/>
          </a:xfrm>
          <a:prstGeom prst="rect">
            <a:avLst/>
          </a:prstGeom>
          <a:noFill/>
          <a:ln>
            <a:solidFill>
              <a:srgbClr val="00A499"/>
            </a:solidFill>
          </a:ln>
        </p:spPr>
        <p:txBody>
          <a:bodyPr wrap="square">
            <a:spAutoFit/>
          </a:bodyPr>
          <a:lstStyle/>
          <a:p>
            <a:r>
              <a:rPr lang="en-GB" b="1" dirty="0">
                <a:solidFill>
                  <a:schemeClr val="tx1"/>
                </a:solidFill>
              </a:rPr>
              <a:t>Sheffield Northeast model neighbourhood (MEN) project</a:t>
            </a:r>
            <a:r>
              <a:rPr lang="en-GB" b="1" dirty="0"/>
              <a:t> </a:t>
            </a:r>
            <a:r>
              <a:rPr lang="en-GB" dirty="0"/>
              <a:t>-</a:t>
            </a:r>
            <a:r>
              <a:rPr lang="en-GB" dirty="0">
                <a:solidFill>
                  <a:schemeClr val="tx1"/>
                </a:solidFill>
              </a:rPr>
              <a:t> 5-year multi agency &amp; community approach to work in four deprived areas working differently to connect people to network to support social contact, tackle huge health inequalities and support people to reman healthy.</a:t>
            </a:r>
          </a:p>
        </p:txBody>
      </p:sp>
      <p:sp>
        <p:nvSpPr>
          <p:cNvPr id="9" name="TextBox 8">
            <a:extLst>
              <a:ext uri="{FF2B5EF4-FFF2-40B4-BE49-F238E27FC236}">
                <a16:creationId xmlns:a16="http://schemas.microsoft.com/office/drawing/2014/main" id="{C8DFCBA5-1204-A63C-5D38-7BBF0C9EDAA9}"/>
              </a:ext>
            </a:extLst>
          </p:cNvPr>
          <p:cNvSpPr txBox="1"/>
          <p:nvPr/>
        </p:nvSpPr>
        <p:spPr>
          <a:xfrm>
            <a:off x="2206181" y="1207505"/>
            <a:ext cx="9177689" cy="1200329"/>
          </a:xfrm>
          <a:prstGeom prst="rect">
            <a:avLst/>
          </a:prstGeom>
          <a:noFill/>
          <a:ln>
            <a:solidFill>
              <a:srgbClr val="005EB8"/>
            </a:solidFill>
          </a:ln>
        </p:spPr>
        <p:txBody>
          <a:bodyPr wrap="square">
            <a:spAutoFit/>
          </a:bodyPr>
          <a:lstStyle/>
          <a:p>
            <a:r>
              <a:rPr lang="en-GB" b="1" dirty="0">
                <a:solidFill>
                  <a:schemeClr val="tx1"/>
                </a:solidFill>
              </a:rPr>
              <a:t>Wakefield integrated neighbourhood team</a:t>
            </a:r>
            <a:r>
              <a:rPr lang="en-GB" dirty="0">
                <a:solidFill>
                  <a:schemeClr val="tx1"/>
                </a:solidFill>
              </a:rPr>
              <a:t> - Integrated neighbourhood team for adults over 70 yrs who are susceptible to acute readmission or spent 14 days consecutive admission in last 3 years. Coordinated management across wider health and social care to support improved health.</a:t>
            </a:r>
          </a:p>
        </p:txBody>
      </p:sp>
      <p:sp>
        <p:nvSpPr>
          <p:cNvPr id="11" name="TextBox 10">
            <a:extLst>
              <a:ext uri="{FF2B5EF4-FFF2-40B4-BE49-F238E27FC236}">
                <a16:creationId xmlns:a16="http://schemas.microsoft.com/office/drawing/2014/main" id="{5FC292C3-667D-AFAC-CA28-A2F9F2019321}"/>
              </a:ext>
            </a:extLst>
          </p:cNvPr>
          <p:cNvSpPr txBox="1"/>
          <p:nvPr/>
        </p:nvSpPr>
        <p:spPr>
          <a:xfrm>
            <a:off x="2264419" y="3620589"/>
            <a:ext cx="9145349" cy="1200329"/>
          </a:xfrm>
          <a:prstGeom prst="rect">
            <a:avLst/>
          </a:prstGeom>
          <a:noFill/>
          <a:ln>
            <a:solidFill>
              <a:srgbClr val="80D2CC"/>
            </a:solidFill>
          </a:ln>
        </p:spPr>
        <p:txBody>
          <a:bodyPr wrap="square">
            <a:spAutoFit/>
          </a:bodyPr>
          <a:lstStyle/>
          <a:p>
            <a:r>
              <a:rPr lang="en-GB" sz="1800" b="1" dirty="0">
                <a:solidFill>
                  <a:schemeClr val="tx1"/>
                </a:solidFill>
              </a:rPr>
              <a:t>Cumbria, Northumberland, Tyne and Wear (CNTW)</a:t>
            </a:r>
            <a:r>
              <a:rPr lang="en-GB" sz="1800" dirty="0">
                <a:solidFill>
                  <a:schemeClr val="tx1"/>
                </a:solidFill>
              </a:rPr>
              <a:t> - Based out of Copeland Community (c 62,432 pop) 7 teams establishing a whole system, MH recovery-oriented community approach that is user focused with collaborative commissioning that includes a multiservice information-sharing agreement. </a:t>
            </a:r>
            <a:endParaRPr lang="en-GB" dirty="0"/>
          </a:p>
        </p:txBody>
      </p:sp>
      <p:pic>
        <p:nvPicPr>
          <p:cNvPr id="12" name="Picture 11">
            <a:extLst>
              <a:ext uri="{FF2B5EF4-FFF2-40B4-BE49-F238E27FC236}">
                <a16:creationId xmlns:a16="http://schemas.microsoft.com/office/drawing/2014/main" id="{4894AE58-610A-2FE8-D8BE-D7A806932A4E}"/>
              </a:ext>
            </a:extLst>
          </p:cNvPr>
          <p:cNvPicPr>
            <a:picLocks noChangeAspect="1"/>
          </p:cNvPicPr>
          <p:nvPr/>
        </p:nvPicPr>
        <p:blipFill>
          <a:blip r:embed="rId2"/>
          <a:stretch>
            <a:fillRect/>
          </a:stretch>
        </p:blipFill>
        <p:spPr>
          <a:xfrm>
            <a:off x="9611375" y="2420260"/>
            <a:ext cx="1786287" cy="1200329"/>
          </a:xfrm>
          <a:prstGeom prst="rect">
            <a:avLst/>
          </a:prstGeom>
        </p:spPr>
      </p:pic>
      <p:pic>
        <p:nvPicPr>
          <p:cNvPr id="13" name="Picture 12">
            <a:extLst>
              <a:ext uri="{FF2B5EF4-FFF2-40B4-BE49-F238E27FC236}">
                <a16:creationId xmlns:a16="http://schemas.microsoft.com/office/drawing/2014/main" id="{926ACA7A-D2C8-1D7E-51C5-409564E58C13}"/>
              </a:ext>
            </a:extLst>
          </p:cNvPr>
          <p:cNvPicPr>
            <a:picLocks noChangeAspect="1"/>
          </p:cNvPicPr>
          <p:nvPr/>
        </p:nvPicPr>
        <p:blipFill>
          <a:blip r:embed="rId3"/>
          <a:stretch>
            <a:fillRect/>
          </a:stretch>
        </p:blipFill>
        <p:spPr>
          <a:xfrm>
            <a:off x="432000" y="1230088"/>
            <a:ext cx="1774181" cy="1190172"/>
          </a:xfrm>
          <a:prstGeom prst="rect">
            <a:avLst/>
          </a:prstGeom>
        </p:spPr>
      </p:pic>
      <p:pic>
        <p:nvPicPr>
          <p:cNvPr id="14" name="Picture 13">
            <a:extLst>
              <a:ext uri="{FF2B5EF4-FFF2-40B4-BE49-F238E27FC236}">
                <a16:creationId xmlns:a16="http://schemas.microsoft.com/office/drawing/2014/main" id="{DF012477-5D17-7145-D34A-524CD77FC3D5}"/>
              </a:ext>
            </a:extLst>
          </p:cNvPr>
          <p:cNvPicPr>
            <a:picLocks noChangeAspect="1"/>
          </p:cNvPicPr>
          <p:nvPr/>
        </p:nvPicPr>
        <p:blipFill>
          <a:blip r:embed="rId4"/>
          <a:stretch>
            <a:fillRect/>
          </a:stretch>
        </p:blipFill>
        <p:spPr>
          <a:xfrm>
            <a:off x="432000" y="3620589"/>
            <a:ext cx="1832419" cy="1200329"/>
          </a:xfrm>
          <a:prstGeom prst="rect">
            <a:avLst/>
          </a:prstGeom>
        </p:spPr>
      </p:pic>
      <p:sp>
        <p:nvSpPr>
          <p:cNvPr id="2" name="TextBox 1">
            <a:extLst>
              <a:ext uri="{FF2B5EF4-FFF2-40B4-BE49-F238E27FC236}">
                <a16:creationId xmlns:a16="http://schemas.microsoft.com/office/drawing/2014/main" id="{E38E6848-E321-1282-3C67-76AFCD01EAE0}"/>
              </a:ext>
            </a:extLst>
          </p:cNvPr>
          <p:cNvSpPr txBox="1"/>
          <p:nvPr/>
        </p:nvSpPr>
        <p:spPr>
          <a:xfrm>
            <a:off x="431999" y="4820918"/>
            <a:ext cx="9177687" cy="1200329"/>
          </a:xfrm>
          <a:prstGeom prst="rect">
            <a:avLst/>
          </a:prstGeom>
          <a:noFill/>
          <a:ln>
            <a:solidFill>
              <a:srgbClr val="80D2CC"/>
            </a:solidFill>
          </a:ln>
        </p:spPr>
        <p:txBody>
          <a:bodyPr wrap="square">
            <a:spAutoFit/>
          </a:bodyPr>
          <a:lstStyle/>
          <a:p>
            <a:r>
              <a:rPr lang="en-GB" b="1" dirty="0">
                <a:solidFill>
                  <a:schemeClr val="tx1"/>
                </a:solidFill>
              </a:rPr>
              <a:t>Jean Bishop Centre (Hull) </a:t>
            </a:r>
            <a:r>
              <a:rPr lang="en-GB" dirty="0">
                <a:solidFill>
                  <a:schemeClr val="tx1"/>
                </a:solidFill>
              </a:rPr>
              <a:t>- </a:t>
            </a:r>
            <a:r>
              <a:rPr lang="en-GB" dirty="0"/>
              <a:t>Now in its fifth year, Jean Bishop Integrated Care Centre in Hull is a leading example of NHS, social care, voluntary, fire and rescue services working collaboratively to keep thousands of frail and elderly people in the surrounding area fit, out of hospital and living independently at home or in their care setting.</a:t>
            </a:r>
          </a:p>
        </p:txBody>
      </p:sp>
      <p:pic>
        <p:nvPicPr>
          <p:cNvPr id="3" name="Picture 2">
            <a:extLst>
              <a:ext uri="{FF2B5EF4-FFF2-40B4-BE49-F238E27FC236}">
                <a16:creationId xmlns:a16="http://schemas.microsoft.com/office/drawing/2014/main" id="{3BBA808F-A5BD-6216-FF56-FFB860CD708C}"/>
              </a:ext>
            </a:extLst>
          </p:cNvPr>
          <p:cNvPicPr>
            <a:picLocks noChangeAspect="1"/>
          </p:cNvPicPr>
          <p:nvPr/>
        </p:nvPicPr>
        <p:blipFill>
          <a:blip r:embed="rId5"/>
          <a:stretch>
            <a:fillRect/>
          </a:stretch>
        </p:blipFill>
        <p:spPr>
          <a:xfrm>
            <a:off x="9597580" y="4820918"/>
            <a:ext cx="1800082" cy="1187903"/>
          </a:xfrm>
          <a:prstGeom prst="rect">
            <a:avLst/>
          </a:prstGeom>
        </p:spPr>
      </p:pic>
    </p:spTree>
    <p:extLst>
      <p:ext uri="{BB962C8B-B14F-4D97-AF65-F5344CB8AC3E}">
        <p14:creationId xmlns:p14="http://schemas.microsoft.com/office/powerpoint/2010/main" val="57569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9C9D3F6E-26AE-8B76-9E63-B7A64AB44EFD}"/>
              </a:ext>
            </a:extLst>
          </p:cNvPr>
          <p:cNvSpPr txBox="1"/>
          <p:nvPr/>
        </p:nvSpPr>
        <p:spPr>
          <a:xfrm>
            <a:off x="4242516" y="3463753"/>
            <a:ext cx="3770133" cy="2349361"/>
          </a:xfrm>
          <a:prstGeom prst="rect">
            <a:avLst/>
          </a:prstGeom>
          <a:noFill/>
          <a:ln>
            <a:solidFill>
              <a:schemeClr val="accent5"/>
            </a:solidFill>
          </a:ln>
        </p:spPr>
        <p:txBody>
          <a:bodyPr wrap="square" lIns="91440" tIns="45720" rIns="91440" bIns="45720" rtlCol="0" anchor="t">
            <a:spAutoFit/>
          </a:bodyPr>
          <a:lstStyle/>
          <a:p>
            <a:pPr marL="285750" marR="0" lvl="0" indent="-285750" algn="l"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A02B93">
                    <a:lumMod val="75000"/>
                  </a:srgbClr>
                </a:solidFill>
                <a:effectLst/>
                <a:uLnTx/>
                <a:uFillTx/>
                <a:latin typeface="Arial" panose="020B0604020202020204" pitchFamily="34" charset="0"/>
                <a:ea typeface="+mn-ea"/>
                <a:cs typeface="Arial" panose="020B0604020202020204" pitchFamily="34" charset="0"/>
              </a:rPr>
              <a:t>Provide dedicated coaching support and access to subject matter expertise</a:t>
            </a:r>
            <a:r>
              <a:rPr kumimoji="0" lang="en-GB" sz="1400" b="0" i="0" u="none" strike="noStrike" kern="1200" cap="none" spc="0" normalizeH="0" baseline="0" noProof="0" dirty="0">
                <a:ln>
                  <a:noFill/>
                </a:ln>
                <a:solidFill>
                  <a:srgbClr val="A02B93"/>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alongside workshops and networking to </a:t>
            </a:r>
            <a:r>
              <a:rPr kumimoji="0" lang="en-GB" sz="1400" b="1" i="0" u="none" strike="noStrike" kern="1200" cap="none" spc="0" normalizeH="0" baseline="0" noProof="0" dirty="0">
                <a:ln>
                  <a:noFill/>
                </a:ln>
                <a:solidFill>
                  <a:srgbClr val="A02B93">
                    <a:lumMod val="75000"/>
                  </a:srgbClr>
                </a:solidFill>
                <a:effectLst/>
                <a:uLnTx/>
                <a:uFillTx/>
                <a:latin typeface="Arial" panose="020B0604020202020204" pitchFamily="34" charset="0"/>
                <a:ea typeface="+mn-ea"/>
                <a:cs typeface="Arial" panose="020B0604020202020204" pitchFamily="34" charset="0"/>
              </a:rPr>
              <a:t>implement change components, enable peer-to-peer learning and development of collaborative improvement and system leadership skills</a:t>
            </a:r>
            <a:r>
              <a:rPr kumimoji="0" lang="en-GB" sz="1400" b="0" i="0" u="none" strike="noStrike" kern="1200" cap="none" spc="0" normalizeH="0" baseline="0" noProof="0" dirty="0">
                <a:ln>
                  <a:noFill/>
                </a:ln>
                <a:solidFill>
                  <a:srgbClr val="A02B93">
                    <a:lumMod val="75000"/>
                  </a:srgbClr>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A02B93">
                    <a:lumMod val="75000"/>
                  </a:srgbClr>
                </a:solidFill>
                <a:effectLst/>
                <a:uLnTx/>
                <a:uFillTx/>
                <a:latin typeface="Arial" panose="020B0604020202020204" pitchFamily="34" charset="0"/>
                <a:ea typeface="+mn-ea"/>
                <a:cs typeface="Arial" panose="020B0604020202020204" pitchFamily="34" charset="0"/>
              </a:rPr>
              <a:t>Build capacity and capability </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places to implement the vision and service model</a:t>
            </a:r>
          </a:p>
        </p:txBody>
      </p:sp>
      <p:sp>
        <p:nvSpPr>
          <p:cNvPr id="29" name="TextBox 28">
            <a:extLst>
              <a:ext uri="{FF2B5EF4-FFF2-40B4-BE49-F238E27FC236}">
                <a16:creationId xmlns:a16="http://schemas.microsoft.com/office/drawing/2014/main" id="{1FBA339F-40CB-37B9-A4F4-3786C35E780E}"/>
              </a:ext>
            </a:extLst>
          </p:cNvPr>
          <p:cNvSpPr txBox="1"/>
          <p:nvPr/>
        </p:nvSpPr>
        <p:spPr>
          <a:xfrm>
            <a:off x="283261" y="3449512"/>
            <a:ext cx="3761851" cy="2339102"/>
          </a:xfrm>
          <a:prstGeom prst="rect">
            <a:avLst/>
          </a:prstGeom>
          <a:noFill/>
          <a:ln>
            <a:solidFill>
              <a:schemeClr val="accent5"/>
            </a:solidFill>
          </a:ln>
        </p:spPr>
        <p:txBody>
          <a:bodyPr wrap="square" lIns="91440" tIns="45720" rIns="91440" bIns="45720" rtlCol="0" anchor="t">
            <a:spAutoFit/>
          </a:bodyPr>
          <a:lstStyle/>
          <a:p>
            <a:pPr marL="285750" marR="0" lvl="0" indent="-285750" algn="l"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Working with </a:t>
            </a:r>
            <a:r>
              <a:rPr lang="en-GB" sz="1400" b="1" dirty="0">
                <a:solidFill>
                  <a:srgbClr val="A02B93">
                    <a:lumMod val="75000"/>
                  </a:srgbClr>
                </a:solidFill>
                <a:latin typeface="Arial" panose="020B0604020202020204" pitchFamily="34" charset="0"/>
                <a:cs typeface="Arial" panose="020B0604020202020204" pitchFamily="34" charset="0"/>
              </a:rPr>
              <a:t>43 places across England</a:t>
            </a:r>
            <a:r>
              <a:rPr kumimoji="0" lang="en-GB" sz="1400" b="1" i="0" u="none" strike="noStrike" kern="1200" cap="none" spc="0" normalizeH="0" baseline="0" noProof="0" dirty="0">
                <a:ln>
                  <a:noFill/>
                </a:ln>
                <a:solidFill>
                  <a:srgbClr val="A02B93">
                    <a:lumMod val="75000"/>
                  </a:srgbClr>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during its initial phase </a:t>
            </a:r>
          </a:p>
          <a:p>
            <a:pPr marL="285750" marR="0" lvl="0" indent="-285750" algn="l"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Building on learning from Places so far and co-producing </a:t>
            </a:r>
            <a:r>
              <a:rPr kumimoji="0" lang="en-GB" sz="1400" b="1" i="0" u="none" strike="noStrike" kern="1200" cap="none" spc="0" normalizeH="0" baseline="0" noProof="0" dirty="0">
                <a:ln>
                  <a:noFill/>
                </a:ln>
                <a:solidFill>
                  <a:srgbClr val="A02B93">
                    <a:lumMod val="75000"/>
                  </a:srgbClr>
                </a:solidFill>
                <a:effectLst/>
                <a:uLnTx/>
                <a:uFillTx/>
                <a:latin typeface="Arial" panose="020B0604020202020204" pitchFamily="34" charset="0"/>
                <a:ea typeface="+mn-ea"/>
                <a:cs typeface="Arial" panose="020B0604020202020204" pitchFamily="34" charset="0"/>
              </a:rPr>
              <a:t>evidence-based change components</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Establishes a </a:t>
            </a:r>
            <a:r>
              <a:rPr kumimoji="0" lang="en-GB" sz="1400" b="1" i="0" u="none" strike="noStrike" kern="1200" cap="none" spc="0" normalizeH="0" baseline="0" noProof="0" dirty="0">
                <a:ln>
                  <a:noFill/>
                </a:ln>
                <a:solidFill>
                  <a:srgbClr val="A02B93">
                    <a:lumMod val="76000"/>
                  </a:srgbClr>
                </a:solidFill>
                <a:effectLst/>
                <a:uLnTx/>
                <a:uFillTx/>
                <a:latin typeface="Arial" panose="020B0604020202020204" pitchFamily="34" charset="0"/>
                <a:ea typeface="+mn-ea"/>
                <a:cs typeface="Arial" panose="020B0604020202020204" pitchFamily="34" charset="0"/>
              </a:rPr>
              <a:t>social movement for change</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knowledge spread to other places and population cohorts.</a:t>
            </a:r>
          </a:p>
          <a:p>
            <a:pPr marL="0" marR="0" lvl="0" indent="0" algn="l" defTabSz="914400" rtl="0" eaLnBrk="1" fontAlgn="auto" latinLnBrk="0" hangingPunct="1">
              <a:lnSpc>
                <a:spcPct val="100000"/>
              </a:lnSpc>
              <a:spcBef>
                <a:spcPts val="80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42BEC7D6-D05E-C2DF-CE7E-B2B7FCB7972F}"/>
              </a:ext>
            </a:extLst>
          </p:cNvPr>
          <p:cNvSpPr txBox="1">
            <a:spLocks noGrp="1"/>
          </p:cNvSpPr>
          <p:nvPr>
            <p:ph type="title"/>
          </p:nvPr>
        </p:nvSpPr>
        <p:spPr>
          <a:xfrm>
            <a:off x="208577" y="111171"/>
            <a:ext cx="11522405" cy="92840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dirty="0">
                <a:solidFill>
                  <a:schemeClr val="accent5">
                    <a:lumMod val="75000"/>
                  </a:schemeClr>
                </a:solidFill>
                <a:latin typeface="Arial" panose="020B0604020202020204" pitchFamily="34" charset="0"/>
                <a:cs typeface="Arial" panose="020B0604020202020204" pitchFamily="34" charset="0"/>
              </a:rPr>
              <a:t>The National Neighbourhood Health Implementation Programme (NNHIP) will adopt a test-and-learn approach to support delivery</a:t>
            </a:r>
          </a:p>
        </p:txBody>
      </p:sp>
      <p:sp>
        <p:nvSpPr>
          <p:cNvPr id="9" name="TextBox 8">
            <a:extLst>
              <a:ext uri="{FF2B5EF4-FFF2-40B4-BE49-F238E27FC236}">
                <a16:creationId xmlns:a16="http://schemas.microsoft.com/office/drawing/2014/main" id="{1FEF14EB-6E0B-25F5-1324-ADD976FC3C22}"/>
              </a:ext>
            </a:extLst>
          </p:cNvPr>
          <p:cNvSpPr txBox="1"/>
          <p:nvPr/>
        </p:nvSpPr>
        <p:spPr>
          <a:xfrm>
            <a:off x="208577" y="1194328"/>
            <a:ext cx="11597089"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NNHIP is a </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large-scale change programme,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that will gather and disseminate learning to create exemplars and embed the culture required for delivery. It will be overseen by a joint DHSC/NHSE Taskforce which reports to the Secretary of State. The Taskforce has four enabler subgroups; workforce, digital/data, funding flows and estates. </a:t>
            </a:r>
          </a:p>
        </p:txBody>
      </p:sp>
      <p:sp>
        <p:nvSpPr>
          <p:cNvPr id="12" name="Rectangle: Rounded Corners 11">
            <a:extLst>
              <a:ext uri="{FF2B5EF4-FFF2-40B4-BE49-F238E27FC236}">
                <a16:creationId xmlns:a16="http://schemas.microsoft.com/office/drawing/2014/main" id="{8313FAB5-EA21-A710-EFBF-A34078D30995}"/>
              </a:ext>
            </a:extLst>
          </p:cNvPr>
          <p:cNvSpPr>
            <a:spLocks/>
          </p:cNvSpPr>
          <p:nvPr/>
        </p:nvSpPr>
        <p:spPr>
          <a:xfrm>
            <a:off x="317152" y="2620821"/>
            <a:ext cx="3780432" cy="646331"/>
          </a:xfrm>
          <a:prstGeom prst="roundRect">
            <a:avLst/>
          </a:prstGeom>
          <a:solidFill>
            <a:srgbClr val="EADA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Supporting progress of NbH</a:t>
            </a:r>
          </a:p>
        </p:txBody>
      </p:sp>
      <p:pic>
        <p:nvPicPr>
          <p:cNvPr id="23" name="Graphic 22" descr="Building Brick Wall with solid fill">
            <a:extLst>
              <a:ext uri="{FF2B5EF4-FFF2-40B4-BE49-F238E27FC236}">
                <a16:creationId xmlns:a16="http://schemas.microsoft.com/office/drawing/2014/main" id="{0FABF991-66B4-AFAC-6D40-3AC1E322B5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3261" y="2588372"/>
            <a:ext cx="540624" cy="540624"/>
          </a:xfrm>
          <a:prstGeom prst="rect">
            <a:avLst/>
          </a:prstGeom>
        </p:spPr>
      </p:pic>
      <p:sp>
        <p:nvSpPr>
          <p:cNvPr id="16" name="Rectangle: Rounded Corners 15">
            <a:extLst>
              <a:ext uri="{FF2B5EF4-FFF2-40B4-BE49-F238E27FC236}">
                <a16:creationId xmlns:a16="http://schemas.microsoft.com/office/drawing/2014/main" id="{BB9F98EB-B720-0E95-5B6F-5F59861C9A9B}"/>
              </a:ext>
            </a:extLst>
          </p:cNvPr>
          <p:cNvSpPr/>
          <p:nvPr/>
        </p:nvSpPr>
        <p:spPr>
          <a:xfrm>
            <a:off x="8111927" y="2592619"/>
            <a:ext cx="3762921" cy="646331"/>
          </a:xfrm>
          <a:prstGeom prst="roundRect">
            <a:avLst/>
          </a:prstGeom>
          <a:solidFill>
            <a:srgbClr val="EADA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Informing strategy and policy</a:t>
            </a:r>
          </a:p>
        </p:txBody>
      </p:sp>
      <p:sp>
        <p:nvSpPr>
          <p:cNvPr id="33" name="TextBox 32">
            <a:extLst>
              <a:ext uri="{FF2B5EF4-FFF2-40B4-BE49-F238E27FC236}">
                <a16:creationId xmlns:a16="http://schemas.microsoft.com/office/drawing/2014/main" id="{13761A9F-2886-2984-273E-B10FACED91BA}"/>
              </a:ext>
            </a:extLst>
          </p:cNvPr>
          <p:cNvSpPr txBox="1"/>
          <p:nvPr/>
        </p:nvSpPr>
        <p:spPr>
          <a:xfrm>
            <a:off x="8177649" y="3449512"/>
            <a:ext cx="3628017" cy="2236510"/>
          </a:xfrm>
          <a:prstGeom prst="rect">
            <a:avLst/>
          </a:prstGeom>
          <a:noFill/>
          <a:ln>
            <a:solidFill>
              <a:schemeClr val="accent5"/>
            </a:solidFill>
          </a:ln>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Informing future strategy, policy and development of NH including i</a:t>
            </a:r>
            <a:r>
              <a:rPr kumimoji="0" lang="en-GB" sz="1400" b="1" i="0" u="none" strike="noStrike" kern="1200" cap="none" spc="0" normalizeH="0" baseline="0" noProof="0" dirty="0">
                <a:ln>
                  <a:noFill/>
                </a:ln>
                <a:solidFill>
                  <a:srgbClr val="A02B93">
                    <a:lumMod val="75000"/>
                  </a:srgbClr>
                </a:solidFill>
                <a:effectLst/>
                <a:uLnTx/>
                <a:uFillTx/>
                <a:latin typeface="Arial" panose="020B0604020202020204" pitchFamily="34" charset="0"/>
                <a:ea typeface="+mn-ea"/>
                <a:cs typeface="Arial" panose="020B0604020202020204" pitchFamily="34" charset="0"/>
              </a:rPr>
              <a:t>dentifying barriers and solutions to implementation </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A02B93">
                    <a:lumMod val="75000"/>
                  </a:srgbClr>
                </a:solidFill>
                <a:effectLst/>
                <a:uLnTx/>
                <a:uFillTx/>
                <a:latin typeface="Arial" panose="020B0604020202020204" pitchFamily="34" charset="0"/>
                <a:ea typeface="+mn-ea"/>
                <a:cs typeface="Arial" panose="020B0604020202020204" pitchFamily="34" charset="0"/>
              </a:rPr>
              <a:t>Rigorous monitoring of outcome metrics</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monthly, with ongoing rapid insights capture and evaluation to test, learn and refine</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F8A4B1E9-5A35-13D5-810D-C7E72E6D4FAF}"/>
              </a:ext>
            </a:extLst>
          </p:cNvPr>
          <p:cNvSpPr/>
          <p:nvPr/>
        </p:nvSpPr>
        <p:spPr>
          <a:xfrm>
            <a:off x="1049628" y="5929697"/>
            <a:ext cx="11142372" cy="88523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Culture of change | External expertise | National coaches | Learning workshops and environment | Leadership development   Building a social movement/Robust evaluation and monitoring of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A02B93">
                    <a:lumMod val="50000"/>
                  </a:srgbClr>
                </a:solidFill>
                <a:effectLst/>
                <a:uLnTx/>
                <a:uFillTx/>
                <a:latin typeface="Arial" panose="020B0604020202020204" pitchFamily="34" charset="0"/>
                <a:ea typeface="+mn-ea"/>
                <a:cs typeface="Arial" panose="020B0604020202020204" pitchFamily="34" charset="0"/>
              </a:rPr>
              <a:t>Built on learning from places who have been progressing neighbourhood working across the country and previous programmes</a:t>
            </a:r>
            <a:endParaRPr kumimoji="0" lang="en-GB" sz="1400" b="0" i="0" u="none" strike="noStrike" kern="1200" cap="none" spc="0" normalizeH="0" baseline="0" noProof="0" dirty="0">
              <a:ln>
                <a:noFill/>
              </a:ln>
              <a:solidFill>
                <a:srgbClr val="A02B93">
                  <a:lumMod val="50000"/>
                </a:srgbClr>
              </a:solidFill>
              <a:effectLst/>
              <a:uLnTx/>
              <a:uFillTx/>
              <a:latin typeface="Arial" panose="020B0604020202020204" pitchFamily="34" charset="0"/>
              <a:ea typeface="+mn-ea"/>
              <a:cs typeface="Arial" panose="020B0604020202020204" pitchFamily="34" charset="0"/>
            </a:endParaRPr>
          </a:p>
        </p:txBody>
      </p:sp>
      <p:sp>
        <p:nvSpPr>
          <p:cNvPr id="5" name="Arrow: Pentagon 4">
            <a:extLst>
              <a:ext uri="{FF2B5EF4-FFF2-40B4-BE49-F238E27FC236}">
                <a16:creationId xmlns:a16="http://schemas.microsoft.com/office/drawing/2014/main" id="{9EFFFB61-19E2-4C4A-744E-DA8D27541859}"/>
              </a:ext>
            </a:extLst>
          </p:cNvPr>
          <p:cNvSpPr/>
          <p:nvPr/>
        </p:nvSpPr>
        <p:spPr>
          <a:xfrm>
            <a:off x="0" y="5819743"/>
            <a:ext cx="1543050" cy="885747"/>
          </a:xfrm>
          <a:prstGeom prst="homePlate">
            <a:avLst/>
          </a:prstGeom>
          <a:solidFill>
            <a:srgbClr val="5016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4000"/>
              </a:lnSpc>
              <a:spcBef>
                <a:spcPts val="0"/>
              </a:spcBef>
              <a:spcAft>
                <a:spcPts val="80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Components of NNHIP</a:t>
            </a:r>
          </a:p>
        </p:txBody>
      </p:sp>
      <p:cxnSp>
        <p:nvCxnSpPr>
          <p:cNvPr id="34" name="Straight Connector 33">
            <a:extLst>
              <a:ext uri="{FF2B5EF4-FFF2-40B4-BE49-F238E27FC236}">
                <a16:creationId xmlns:a16="http://schemas.microsoft.com/office/drawing/2014/main" id="{AD508173-5655-1DEA-C846-23BFCBBF85F5}"/>
              </a:ext>
            </a:extLst>
          </p:cNvPr>
          <p:cNvCxnSpPr/>
          <p:nvPr/>
        </p:nvCxnSpPr>
        <p:spPr>
          <a:xfrm>
            <a:off x="256775" y="1039575"/>
            <a:ext cx="11548891"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5A2B1C8-D980-596D-FAD8-DEFB51ED56D3}"/>
              </a:ext>
            </a:extLst>
          </p:cNvPr>
          <p:cNvSpPr txBox="1"/>
          <p:nvPr/>
        </p:nvSpPr>
        <p:spPr>
          <a:xfrm>
            <a:off x="256775" y="2257021"/>
            <a:ext cx="34620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A02B93"/>
                </a:solidFill>
                <a:effectLst/>
                <a:uLnTx/>
                <a:uFillTx/>
                <a:latin typeface="Aptos Display" panose="02110004020202020204"/>
                <a:ea typeface="+mn-ea"/>
                <a:cs typeface="+mn-cs"/>
              </a:rPr>
              <a:t>Initial focus for year one (2025/26): </a:t>
            </a:r>
          </a:p>
        </p:txBody>
      </p:sp>
      <p:sp>
        <p:nvSpPr>
          <p:cNvPr id="37" name="Rectangle: Rounded Corners 36">
            <a:extLst>
              <a:ext uri="{FF2B5EF4-FFF2-40B4-BE49-F238E27FC236}">
                <a16:creationId xmlns:a16="http://schemas.microsoft.com/office/drawing/2014/main" id="{7938A57C-F7BC-E866-BFA3-3BD4F3D56325}"/>
              </a:ext>
            </a:extLst>
          </p:cNvPr>
          <p:cNvSpPr>
            <a:spLocks/>
          </p:cNvSpPr>
          <p:nvPr/>
        </p:nvSpPr>
        <p:spPr>
          <a:xfrm>
            <a:off x="4232217" y="2607723"/>
            <a:ext cx="3780432" cy="646331"/>
          </a:xfrm>
          <a:prstGeom prst="roundRect">
            <a:avLst/>
          </a:prstGeom>
          <a:solidFill>
            <a:srgbClr val="EADA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Coaching &amp; building capacity</a:t>
            </a:r>
          </a:p>
        </p:txBody>
      </p:sp>
      <p:pic>
        <p:nvPicPr>
          <p:cNvPr id="27" name="Graphic 26" descr="Business Growth with solid fill">
            <a:extLst>
              <a:ext uri="{FF2B5EF4-FFF2-40B4-BE49-F238E27FC236}">
                <a16:creationId xmlns:a16="http://schemas.microsoft.com/office/drawing/2014/main" id="{B81FEED9-A90E-7BA8-9242-958A6E2849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32217" y="2680096"/>
            <a:ext cx="471378" cy="471378"/>
          </a:xfrm>
          <a:prstGeom prst="rect">
            <a:avLst/>
          </a:prstGeom>
        </p:spPr>
      </p:pic>
      <p:pic>
        <p:nvPicPr>
          <p:cNvPr id="25" name="Graphic 24" descr="Puzzle with solid fill">
            <a:extLst>
              <a:ext uri="{FF2B5EF4-FFF2-40B4-BE49-F238E27FC236}">
                <a16:creationId xmlns:a16="http://schemas.microsoft.com/office/drawing/2014/main" id="{79FED7A6-0E09-C074-4B8F-14923B3FA6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51427" y="2680096"/>
            <a:ext cx="452963" cy="452963"/>
          </a:xfrm>
          <a:prstGeom prst="rect">
            <a:avLst/>
          </a:prstGeom>
        </p:spPr>
      </p:pic>
    </p:spTree>
    <p:extLst>
      <p:ext uri="{BB962C8B-B14F-4D97-AF65-F5344CB8AC3E}">
        <p14:creationId xmlns:p14="http://schemas.microsoft.com/office/powerpoint/2010/main" val="4270059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EEB0B-3A23-5D44-6436-5D6C4173172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50B807-8ACB-6479-CBDC-9A0612BC1EB5}"/>
              </a:ext>
            </a:extLst>
          </p:cNvPr>
          <p:cNvSpPr>
            <a:spLocks noGrp="1"/>
          </p:cNvSpPr>
          <p:nvPr>
            <p:ph type="title"/>
          </p:nvPr>
        </p:nvSpPr>
        <p:spPr>
          <a:xfrm>
            <a:off x="337282" y="370846"/>
            <a:ext cx="11404154" cy="865186"/>
          </a:xfrm>
        </p:spPr>
        <p:txBody>
          <a:bodyPr/>
          <a:lstStyle/>
          <a:p>
            <a:r>
              <a:rPr lang="en-GB" dirty="0"/>
              <a:t>NNHIP ‘Wave 1’ places in NEY</a:t>
            </a:r>
          </a:p>
        </p:txBody>
      </p:sp>
      <p:pic>
        <p:nvPicPr>
          <p:cNvPr id="8" name="Picture 7">
            <a:extLst>
              <a:ext uri="{FF2B5EF4-FFF2-40B4-BE49-F238E27FC236}">
                <a16:creationId xmlns:a16="http://schemas.microsoft.com/office/drawing/2014/main" id="{EC0CA1E8-69C3-F7C0-9B41-2B8825A7DB46}"/>
              </a:ext>
            </a:extLst>
          </p:cNvPr>
          <p:cNvPicPr>
            <a:picLocks noChangeAspect="1"/>
          </p:cNvPicPr>
          <p:nvPr/>
        </p:nvPicPr>
        <p:blipFill>
          <a:blip r:embed="rId2"/>
          <a:stretch>
            <a:fillRect/>
          </a:stretch>
        </p:blipFill>
        <p:spPr>
          <a:xfrm>
            <a:off x="1387643" y="1687527"/>
            <a:ext cx="3569368" cy="4088358"/>
          </a:xfrm>
          <a:prstGeom prst="rect">
            <a:avLst/>
          </a:prstGeom>
          <a:ln>
            <a:solidFill>
              <a:schemeClr val="tx1"/>
            </a:solidFill>
          </a:ln>
        </p:spPr>
      </p:pic>
      <p:sp>
        <p:nvSpPr>
          <p:cNvPr id="9" name="Oval 8">
            <a:extLst>
              <a:ext uri="{FF2B5EF4-FFF2-40B4-BE49-F238E27FC236}">
                <a16:creationId xmlns:a16="http://schemas.microsoft.com/office/drawing/2014/main" id="{2ED2CA53-29BB-EC70-7868-AE472075FE32}"/>
              </a:ext>
            </a:extLst>
          </p:cNvPr>
          <p:cNvSpPr/>
          <p:nvPr/>
        </p:nvSpPr>
        <p:spPr>
          <a:xfrm>
            <a:off x="3290638" y="4431534"/>
            <a:ext cx="138364" cy="128436"/>
          </a:xfrm>
          <a:prstGeom prst="ellipse">
            <a:avLst/>
          </a:prstGeom>
          <a:solidFill>
            <a:srgbClr val="00B0F0"/>
          </a:solidFill>
          <a:ln>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855991CD-6B6D-E618-0394-77A9795B95DA}"/>
              </a:ext>
            </a:extLst>
          </p:cNvPr>
          <p:cNvSpPr/>
          <p:nvPr/>
        </p:nvSpPr>
        <p:spPr>
          <a:xfrm>
            <a:off x="3103145" y="4495752"/>
            <a:ext cx="138364" cy="128436"/>
          </a:xfrm>
          <a:prstGeom prst="ellipse">
            <a:avLst/>
          </a:prstGeom>
          <a:solidFill>
            <a:srgbClr val="00B0F0"/>
          </a:solidFill>
          <a:ln>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A2601B77-286F-8678-28D0-692DD3F9B39E}"/>
              </a:ext>
            </a:extLst>
          </p:cNvPr>
          <p:cNvSpPr txBox="1"/>
          <p:nvPr/>
        </p:nvSpPr>
        <p:spPr>
          <a:xfrm>
            <a:off x="300789" y="5077326"/>
            <a:ext cx="1069524" cy="369332"/>
          </a:xfrm>
          <a:prstGeom prst="rect">
            <a:avLst/>
          </a:prstGeom>
          <a:noFill/>
        </p:spPr>
        <p:txBody>
          <a:bodyPr wrap="none" rtlCol="0">
            <a:spAutoFit/>
          </a:bodyPr>
          <a:lstStyle/>
          <a:p>
            <a:r>
              <a:rPr lang="en-GB" dirty="0">
                <a:solidFill>
                  <a:schemeClr val="bg2">
                    <a:lumMod val="50000"/>
                  </a:schemeClr>
                </a:solidFill>
              </a:rPr>
              <a:t>Bradford</a:t>
            </a:r>
          </a:p>
        </p:txBody>
      </p:sp>
      <p:sp>
        <p:nvSpPr>
          <p:cNvPr id="12" name="TextBox 11">
            <a:extLst>
              <a:ext uri="{FF2B5EF4-FFF2-40B4-BE49-F238E27FC236}">
                <a16:creationId xmlns:a16="http://schemas.microsoft.com/office/drawing/2014/main" id="{0C275920-9E0D-B7B4-3882-0446A20504C5}"/>
              </a:ext>
            </a:extLst>
          </p:cNvPr>
          <p:cNvSpPr txBox="1"/>
          <p:nvPr/>
        </p:nvSpPr>
        <p:spPr>
          <a:xfrm>
            <a:off x="5282957" y="4559970"/>
            <a:ext cx="813043" cy="369332"/>
          </a:xfrm>
          <a:prstGeom prst="rect">
            <a:avLst/>
          </a:prstGeom>
          <a:noFill/>
        </p:spPr>
        <p:txBody>
          <a:bodyPr wrap="none" rtlCol="0">
            <a:spAutoFit/>
          </a:bodyPr>
          <a:lstStyle/>
          <a:p>
            <a:r>
              <a:rPr lang="en-GB" dirty="0">
                <a:solidFill>
                  <a:schemeClr val="bg2">
                    <a:lumMod val="50000"/>
                  </a:schemeClr>
                </a:solidFill>
              </a:rPr>
              <a:t>Leeds</a:t>
            </a:r>
          </a:p>
        </p:txBody>
      </p:sp>
      <p:cxnSp>
        <p:nvCxnSpPr>
          <p:cNvPr id="14" name="Straight Arrow Connector 13">
            <a:extLst>
              <a:ext uri="{FF2B5EF4-FFF2-40B4-BE49-F238E27FC236}">
                <a16:creationId xmlns:a16="http://schemas.microsoft.com/office/drawing/2014/main" id="{555C07AB-4C2D-C89E-EBD8-DA713F6485BA}"/>
              </a:ext>
            </a:extLst>
          </p:cNvPr>
          <p:cNvCxnSpPr>
            <a:stCxn id="11" idx="3"/>
            <a:endCxn id="10" idx="2"/>
          </p:cNvCxnSpPr>
          <p:nvPr/>
        </p:nvCxnSpPr>
        <p:spPr>
          <a:xfrm flipV="1">
            <a:off x="1370313" y="4559970"/>
            <a:ext cx="1732832" cy="702022"/>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0BB7EAA-6C97-8AE0-D555-C9A8E3081A1C}"/>
              </a:ext>
            </a:extLst>
          </p:cNvPr>
          <p:cNvCxnSpPr>
            <a:cxnSpLocks/>
            <a:stCxn id="12" idx="1"/>
          </p:cNvCxnSpPr>
          <p:nvPr/>
        </p:nvCxnSpPr>
        <p:spPr>
          <a:xfrm flipH="1" flipV="1">
            <a:off x="3478131" y="4495752"/>
            <a:ext cx="1804826" cy="24888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22A78594-A0E1-39CA-8C31-31101AD8C7A5}"/>
              </a:ext>
            </a:extLst>
          </p:cNvPr>
          <p:cNvSpPr/>
          <p:nvPr/>
        </p:nvSpPr>
        <p:spPr>
          <a:xfrm>
            <a:off x="3281973" y="4624188"/>
            <a:ext cx="138364" cy="128436"/>
          </a:xfrm>
          <a:prstGeom prst="ellipse">
            <a:avLst/>
          </a:prstGeom>
          <a:solidFill>
            <a:srgbClr val="00B0F0"/>
          </a:solidFill>
          <a:ln>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EFC5844-F04C-042A-FCE0-C360192E59BA}"/>
              </a:ext>
            </a:extLst>
          </p:cNvPr>
          <p:cNvSpPr txBox="1"/>
          <p:nvPr/>
        </p:nvSpPr>
        <p:spPr>
          <a:xfrm>
            <a:off x="104314" y="5507725"/>
            <a:ext cx="1189172" cy="369332"/>
          </a:xfrm>
          <a:prstGeom prst="rect">
            <a:avLst/>
          </a:prstGeom>
          <a:noFill/>
        </p:spPr>
        <p:txBody>
          <a:bodyPr wrap="none" rtlCol="0">
            <a:spAutoFit/>
          </a:bodyPr>
          <a:lstStyle/>
          <a:p>
            <a:r>
              <a:rPr lang="en-GB" dirty="0">
                <a:solidFill>
                  <a:schemeClr val="bg2">
                    <a:lumMod val="50000"/>
                  </a:schemeClr>
                </a:solidFill>
              </a:rPr>
              <a:t>Wakefield</a:t>
            </a:r>
          </a:p>
        </p:txBody>
      </p:sp>
      <p:sp>
        <p:nvSpPr>
          <p:cNvPr id="22" name="Oval 21">
            <a:extLst>
              <a:ext uri="{FF2B5EF4-FFF2-40B4-BE49-F238E27FC236}">
                <a16:creationId xmlns:a16="http://schemas.microsoft.com/office/drawing/2014/main" id="{8D4023F2-9132-34ED-5437-F3BA9496ED4B}"/>
              </a:ext>
            </a:extLst>
          </p:cNvPr>
          <p:cNvSpPr/>
          <p:nvPr/>
        </p:nvSpPr>
        <p:spPr>
          <a:xfrm>
            <a:off x="4480948" y="5006541"/>
            <a:ext cx="138364" cy="128436"/>
          </a:xfrm>
          <a:prstGeom prst="ellipse">
            <a:avLst/>
          </a:prstGeom>
          <a:solidFill>
            <a:srgbClr val="CD7E09"/>
          </a:solidFill>
          <a:ln>
            <a:solidFill>
              <a:srgbClr val="CD7E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DA81662-E425-5A3D-6199-2E74FE16D623}"/>
              </a:ext>
            </a:extLst>
          </p:cNvPr>
          <p:cNvSpPr txBox="1"/>
          <p:nvPr/>
        </p:nvSpPr>
        <p:spPr>
          <a:xfrm>
            <a:off x="5203431" y="5046060"/>
            <a:ext cx="1415772" cy="646331"/>
          </a:xfrm>
          <a:prstGeom prst="rect">
            <a:avLst/>
          </a:prstGeom>
          <a:noFill/>
        </p:spPr>
        <p:txBody>
          <a:bodyPr wrap="none" rtlCol="0">
            <a:spAutoFit/>
          </a:bodyPr>
          <a:lstStyle/>
          <a:p>
            <a:r>
              <a:rPr lang="en-GB" dirty="0">
                <a:solidFill>
                  <a:schemeClr val="bg2">
                    <a:lumMod val="50000"/>
                  </a:schemeClr>
                </a:solidFill>
              </a:rPr>
              <a:t>North East</a:t>
            </a:r>
          </a:p>
          <a:p>
            <a:r>
              <a:rPr lang="en-GB" dirty="0">
                <a:solidFill>
                  <a:schemeClr val="bg2">
                    <a:lumMod val="50000"/>
                  </a:schemeClr>
                </a:solidFill>
              </a:rPr>
              <a:t>Lincolnshire</a:t>
            </a:r>
          </a:p>
        </p:txBody>
      </p:sp>
      <p:cxnSp>
        <p:nvCxnSpPr>
          <p:cNvPr id="26" name="Straight Arrow Connector 25">
            <a:extLst>
              <a:ext uri="{FF2B5EF4-FFF2-40B4-BE49-F238E27FC236}">
                <a16:creationId xmlns:a16="http://schemas.microsoft.com/office/drawing/2014/main" id="{1C6A96D6-2BBD-AE6C-363E-088DB05642A7}"/>
              </a:ext>
            </a:extLst>
          </p:cNvPr>
          <p:cNvCxnSpPr>
            <a:cxnSpLocks/>
            <a:stCxn id="25" idx="1"/>
          </p:cNvCxnSpPr>
          <p:nvPr/>
        </p:nvCxnSpPr>
        <p:spPr>
          <a:xfrm flipH="1" flipV="1">
            <a:off x="4619312" y="5113775"/>
            <a:ext cx="584119" cy="255451"/>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563EF70-117B-8415-961D-4D2CDADE7156}"/>
              </a:ext>
            </a:extLst>
          </p:cNvPr>
          <p:cNvCxnSpPr>
            <a:cxnSpLocks/>
            <a:stCxn id="20" idx="3"/>
          </p:cNvCxnSpPr>
          <p:nvPr/>
        </p:nvCxnSpPr>
        <p:spPr>
          <a:xfrm flipV="1">
            <a:off x="1293486" y="4752624"/>
            <a:ext cx="1997152" cy="93976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28401D0-A653-E058-C50B-2BA9E2D89BAD}"/>
              </a:ext>
            </a:extLst>
          </p:cNvPr>
          <p:cNvSpPr/>
          <p:nvPr/>
        </p:nvSpPr>
        <p:spPr>
          <a:xfrm>
            <a:off x="3715846" y="5179909"/>
            <a:ext cx="138364" cy="128436"/>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85DABF5D-3C76-5077-BBF0-3CD0EF63C083}"/>
              </a:ext>
            </a:extLst>
          </p:cNvPr>
          <p:cNvSpPr txBox="1"/>
          <p:nvPr/>
        </p:nvSpPr>
        <p:spPr>
          <a:xfrm>
            <a:off x="4338893" y="5883119"/>
            <a:ext cx="1236236" cy="369332"/>
          </a:xfrm>
          <a:prstGeom prst="rect">
            <a:avLst/>
          </a:prstGeom>
          <a:noFill/>
        </p:spPr>
        <p:txBody>
          <a:bodyPr wrap="none" rtlCol="0">
            <a:spAutoFit/>
          </a:bodyPr>
          <a:lstStyle/>
          <a:p>
            <a:r>
              <a:rPr lang="en-GB" dirty="0">
                <a:solidFill>
                  <a:schemeClr val="bg2">
                    <a:lumMod val="50000"/>
                  </a:schemeClr>
                </a:solidFill>
              </a:rPr>
              <a:t>Doncaster</a:t>
            </a:r>
          </a:p>
        </p:txBody>
      </p:sp>
      <p:sp>
        <p:nvSpPr>
          <p:cNvPr id="33" name="Oval 32">
            <a:extLst>
              <a:ext uri="{FF2B5EF4-FFF2-40B4-BE49-F238E27FC236}">
                <a16:creationId xmlns:a16="http://schemas.microsoft.com/office/drawing/2014/main" id="{FA9F744B-CC75-B2CC-2565-78348DC5A2FF}"/>
              </a:ext>
            </a:extLst>
          </p:cNvPr>
          <p:cNvSpPr/>
          <p:nvPr/>
        </p:nvSpPr>
        <p:spPr>
          <a:xfrm>
            <a:off x="3646664" y="5369225"/>
            <a:ext cx="138364" cy="128436"/>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FDE32219-FD4B-4CD9-91E7-9625EB5E85B8}"/>
              </a:ext>
            </a:extLst>
          </p:cNvPr>
          <p:cNvSpPr txBox="1"/>
          <p:nvPr/>
        </p:nvSpPr>
        <p:spPr>
          <a:xfrm>
            <a:off x="2554209" y="5960551"/>
            <a:ext cx="1326004" cy="369332"/>
          </a:xfrm>
          <a:prstGeom prst="rect">
            <a:avLst/>
          </a:prstGeom>
          <a:noFill/>
        </p:spPr>
        <p:txBody>
          <a:bodyPr wrap="none" rtlCol="0">
            <a:spAutoFit/>
          </a:bodyPr>
          <a:lstStyle/>
          <a:p>
            <a:r>
              <a:rPr lang="en-GB" dirty="0">
                <a:solidFill>
                  <a:schemeClr val="bg2">
                    <a:lumMod val="50000"/>
                  </a:schemeClr>
                </a:solidFill>
              </a:rPr>
              <a:t>Rotherham</a:t>
            </a:r>
          </a:p>
        </p:txBody>
      </p:sp>
      <p:cxnSp>
        <p:nvCxnSpPr>
          <p:cNvPr id="36" name="Straight Arrow Connector 35">
            <a:extLst>
              <a:ext uri="{FF2B5EF4-FFF2-40B4-BE49-F238E27FC236}">
                <a16:creationId xmlns:a16="http://schemas.microsoft.com/office/drawing/2014/main" id="{B696134E-B014-E5DE-5730-92E6D617E2E2}"/>
              </a:ext>
            </a:extLst>
          </p:cNvPr>
          <p:cNvCxnSpPr>
            <a:stCxn id="34" idx="0"/>
          </p:cNvCxnSpPr>
          <p:nvPr/>
        </p:nvCxnSpPr>
        <p:spPr>
          <a:xfrm flipV="1">
            <a:off x="3217211" y="5497661"/>
            <a:ext cx="429453" cy="462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DE35B90-9EDD-1F25-03F9-044C974585EE}"/>
              </a:ext>
            </a:extLst>
          </p:cNvPr>
          <p:cNvCxnSpPr>
            <a:stCxn id="32" idx="0"/>
          </p:cNvCxnSpPr>
          <p:nvPr/>
        </p:nvCxnSpPr>
        <p:spPr>
          <a:xfrm flipH="1" flipV="1">
            <a:off x="3854210" y="5308345"/>
            <a:ext cx="1102801" cy="5747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DF8AE96-F47B-2128-0154-69909720C4E9}"/>
              </a:ext>
            </a:extLst>
          </p:cNvPr>
          <p:cNvSpPr txBox="1"/>
          <p:nvPr/>
        </p:nvSpPr>
        <p:spPr>
          <a:xfrm>
            <a:off x="4957011" y="2477362"/>
            <a:ext cx="1364476" cy="369332"/>
          </a:xfrm>
          <a:prstGeom prst="rect">
            <a:avLst/>
          </a:prstGeom>
          <a:noFill/>
        </p:spPr>
        <p:txBody>
          <a:bodyPr wrap="none" rtlCol="0">
            <a:spAutoFit/>
          </a:bodyPr>
          <a:lstStyle/>
          <a:p>
            <a:r>
              <a:rPr lang="en-GB" dirty="0">
                <a:solidFill>
                  <a:schemeClr val="bg2">
                    <a:lumMod val="50000"/>
                  </a:schemeClr>
                </a:solidFill>
              </a:rPr>
              <a:t>Sunderland</a:t>
            </a:r>
          </a:p>
        </p:txBody>
      </p:sp>
      <p:sp>
        <p:nvSpPr>
          <p:cNvPr id="40" name="Oval 39">
            <a:extLst>
              <a:ext uri="{FF2B5EF4-FFF2-40B4-BE49-F238E27FC236}">
                <a16:creationId xmlns:a16="http://schemas.microsoft.com/office/drawing/2014/main" id="{CD401B9A-4154-DF41-198F-047D5B91EEEF}"/>
              </a:ext>
            </a:extLst>
          </p:cNvPr>
          <p:cNvSpPr/>
          <p:nvPr/>
        </p:nvSpPr>
        <p:spPr>
          <a:xfrm>
            <a:off x="3508300" y="3253672"/>
            <a:ext cx="138364" cy="12843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Oval 40">
            <a:extLst>
              <a:ext uri="{FF2B5EF4-FFF2-40B4-BE49-F238E27FC236}">
                <a16:creationId xmlns:a16="http://schemas.microsoft.com/office/drawing/2014/main" id="{FFC6F2B3-51D1-2456-96B2-FAA6E8F4BDC6}"/>
              </a:ext>
            </a:extLst>
          </p:cNvPr>
          <p:cNvSpPr/>
          <p:nvPr/>
        </p:nvSpPr>
        <p:spPr>
          <a:xfrm>
            <a:off x="3508300" y="3565966"/>
            <a:ext cx="138364" cy="128436"/>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extBox 41">
            <a:extLst>
              <a:ext uri="{FF2B5EF4-FFF2-40B4-BE49-F238E27FC236}">
                <a16:creationId xmlns:a16="http://schemas.microsoft.com/office/drawing/2014/main" id="{40D09856-8247-F5F6-2F4C-4FA6511636A2}"/>
              </a:ext>
            </a:extLst>
          </p:cNvPr>
          <p:cNvSpPr txBox="1"/>
          <p:nvPr/>
        </p:nvSpPr>
        <p:spPr>
          <a:xfrm>
            <a:off x="4957011" y="3384932"/>
            <a:ext cx="1082348" cy="369332"/>
          </a:xfrm>
          <a:prstGeom prst="rect">
            <a:avLst/>
          </a:prstGeom>
          <a:noFill/>
        </p:spPr>
        <p:txBody>
          <a:bodyPr wrap="none" rtlCol="0">
            <a:spAutoFit/>
          </a:bodyPr>
          <a:lstStyle/>
          <a:p>
            <a:r>
              <a:rPr lang="en-GB" dirty="0">
                <a:solidFill>
                  <a:schemeClr val="bg2">
                    <a:lumMod val="50000"/>
                  </a:schemeClr>
                </a:solidFill>
              </a:rPr>
              <a:t>Stockton</a:t>
            </a:r>
          </a:p>
        </p:txBody>
      </p:sp>
      <p:cxnSp>
        <p:nvCxnSpPr>
          <p:cNvPr id="44" name="Straight Arrow Connector 43">
            <a:extLst>
              <a:ext uri="{FF2B5EF4-FFF2-40B4-BE49-F238E27FC236}">
                <a16:creationId xmlns:a16="http://schemas.microsoft.com/office/drawing/2014/main" id="{97579D13-01F4-3141-F802-EA082347E43B}"/>
              </a:ext>
            </a:extLst>
          </p:cNvPr>
          <p:cNvCxnSpPr>
            <a:stCxn id="39" idx="1"/>
          </p:cNvCxnSpPr>
          <p:nvPr/>
        </p:nvCxnSpPr>
        <p:spPr>
          <a:xfrm flipH="1">
            <a:off x="3646664" y="2662028"/>
            <a:ext cx="1310347" cy="59164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6702AEB-F740-74FA-8A0E-951A771C4D4E}"/>
              </a:ext>
            </a:extLst>
          </p:cNvPr>
          <p:cNvCxnSpPr>
            <a:stCxn id="42" idx="1"/>
          </p:cNvCxnSpPr>
          <p:nvPr/>
        </p:nvCxnSpPr>
        <p:spPr>
          <a:xfrm flipH="1">
            <a:off x="3646664" y="3569598"/>
            <a:ext cx="1310347" cy="6058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8" name="Diagram 47">
            <a:extLst>
              <a:ext uri="{FF2B5EF4-FFF2-40B4-BE49-F238E27FC236}">
                <a16:creationId xmlns:a16="http://schemas.microsoft.com/office/drawing/2014/main" id="{ADAE6402-2E4E-3FC4-B6EE-2594866E5F3C}"/>
              </a:ext>
            </a:extLst>
          </p:cNvPr>
          <p:cNvGraphicFramePr/>
          <p:nvPr/>
        </p:nvGraphicFramePr>
        <p:xfrm>
          <a:off x="7349706" y="1774270"/>
          <a:ext cx="4039511" cy="37233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854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A272E-6843-4E35-12DA-CD74BCD05564}"/>
            </a:ext>
          </a:extLst>
        </p:cNvPr>
        <p:cNvGrpSpPr/>
        <p:nvPr/>
      </p:nvGrpSpPr>
      <p:grpSpPr>
        <a:xfrm>
          <a:off x="0" y="0"/>
          <a:ext cx="0" cy="0"/>
          <a:chOff x="0" y="0"/>
          <a:chExt cx="0" cy="0"/>
        </a:xfrm>
      </p:grpSpPr>
      <p:sp>
        <p:nvSpPr>
          <p:cNvPr id="2" name="Freeform 3">
            <a:extLst>
              <a:ext uri="{FF2B5EF4-FFF2-40B4-BE49-F238E27FC236}">
                <a16:creationId xmlns:a16="http://schemas.microsoft.com/office/drawing/2014/main" id="{E13CCB99-975B-2592-964E-380D86C2169C}"/>
              </a:ext>
            </a:extLst>
          </p:cNvPr>
          <p:cNvSpPr/>
          <p:nvPr/>
        </p:nvSpPr>
        <p:spPr>
          <a:xfrm rot="5400013">
            <a:off x="6684209" y="1350258"/>
            <a:ext cx="8223500" cy="2791964"/>
          </a:xfrm>
          <a:custGeom>
            <a:avLst/>
            <a:gdLst>
              <a:gd name="f0" fmla="val 10800000"/>
              <a:gd name="f1" fmla="val 5400000"/>
              <a:gd name="f2" fmla="val 180"/>
              <a:gd name="f3" fmla="val w"/>
              <a:gd name="f4" fmla="val h"/>
              <a:gd name="f5" fmla="val 0"/>
              <a:gd name="f6" fmla="val 12192000"/>
              <a:gd name="f7" fmla="val 2582164"/>
              <a:gd name="f8" fmla="val 986976"/>
              <a:gd name="f9" fmla="val 11761846"/>
              <a:gd name="f10" fmla="val 948690"/>
              <a:gd name="f11" fmla="val 7338856"/>
              <a:gd name="f12" fmla="val 630326"/>
              <a:gd name="f13" fmla="val 6168518"/>
              <a:gd name="f14" fmla="val 2885539"/>
              <a:gd name="f15" fmla="val 3116261"/>
              <a:gd name="f16" fmla="val 2547531"/>
              <a:gd name="f17" fmla="val 2344335"/>
              <a:gd name="f18" fmla="val 2462046"/>
              <a:gd name="f19" fmla="val 1452042"/>
              <a:gd name="f20" fmla="val 2210702"/>
              <a:gd name="f21" fmla="val 356325"/>
              <a:gd name="f22" fmla="val 1709919"/>
              <a:gd name="f23" fmla="val 1539888"/>
              <a:gd name="f24" fmla="+- 0 0 -90"/>
              <a:gd name="f25" fmla="*/ f3 1 12192000"/>
              <a:gd name="f26" fmla="*/ f4 1 2582164"/>
              <a:gd name="f27" fmla="+- f7 0 f5"/>
              <a:gd name="f28" fmla="+- f6 0 f5"/>
              <a:gd name="f29" fmla="*/ f24 f0 1"/>
              <a:gd name="f30" fmla="*/ f28 1 12192000"/>
              <a:gd name="f31" fmla="*/ f27 1 2582164"/>
              <a:gd name="f32" fmla="*/ 0 f28 1"/>
              <a:gd name="f33" fmla="*/ 0 f27 1"/>
              <a:gd name="f34" fmla="*/ 12192000 f28 1"/>
              <a:gd name="f35" fmla="*/ 986976 f27 1"/>
              <a:gd name="f36" fmla="*/ 11761846 f28 1"/>
              <a:gd name="f37" fmla="*/ 948690 f27 1"/>
              <a:gd name="f38" fmla="*/ 3116261 f28 1"/>
              <a:gd name="f39" fmla="*/ 2547531 f27 1"/>
              <a:gd name="f40" fmla="*/ 356325 f28 1"/>
              <a:gd name="f41" fmla="*/ 1709919 f27 1"/>
              <a:gd name="f42" fmla="*/ 1539888 f27 1"/>
              <a:gd name="f43" fmla="*/ f29 1 f2"/>
              <a:gd name="f44" fmla="*/ f32 1 12192000"/>
              <a:gd name="f45" fmla="*/ f33 1 2582164"/>
              <a:gd name="f46" fmla="*/ f34 1 12192000"/>
              <a:gd name="f47" fmla="*/ f35 1 2582164"/>
              <a:gd name="f48" fmla="*/ f36 1 12192000"/>
              <a:gd name="f49" fmla="*/ f37 1 2582164"/>
              <a:gd name="f50" fmla="*/ f38 1 12192000"/>
              <a:gd name="f51" fmla="*/ f39 1 2582164"/>
              <a:gd name="f52" fmla="*/ f40 1 12192000"/>
              <a:gd name="f53" fmla="*/ f41 1 2582164"/>
              <a:gd name="f54" fmla="*/ f42 1 2582164"/>
              <a:gd name="f55" fmla="*/ f5 1 f30"/>
              <a:gd name="f56" fmla="*/ f6 1 f30"/>
              <a:gd name="f57" fmla="*/ f5 1 f31"/>
              <a:gd name="f58" fmla="*/ f7 1 f31"/>
              <a:gd name="f59" fmla="+- f43 0 f1"/>
              <a:gd name="f60" fmla="*/ f44 1 f30"/>
              <a:gd name="f61" fmla="*/ f45 1 f31"/>
              <a:gd name="f62" fmla="*/ f46 1 f30"/>
              <a:gd name="f63" fmla="*/ f47 1 f31"/>
              <a:gd name="f64" fmla="*/ f48 1 f30"/>
              <a:gd name="f65" fmla="*/ f49 1 f31"/>
              <a:gd name="f66" fmla="*/ f50 1 f30"/>
              <a:gd name="f67" fmla="*/ f51 1 f31"/>
              <a:gd name="f68" fmla="*/ f52 1 f30"/>
              <a:gd name="f69" fmla="*/ f53 1 f31"/>
              <a:gd name="f70" fmla="*/ f54 1 f31"/>
              <a:gd name="f71" fmla="*/ f55 f25 1"/>
              <a:gd name="f72" fmla="*/ f56 f25 1"/>
              <a:gd name="f73" fmla="*/ f58 f26 1"/>
              <a:gd name="f74" fmla="*/ f57 f26 1"/>
              <a:gd name="f75" fmla="*/ f60 f25 1"/>
              <a:gd name="f76" fmla="*/ f61 f26 1"/>
              <a:gd name="f77" fmla="*/ f62 f25 1"/>
              <a:gd name="f78" fmla="*/ f63 f26 1"/>
              <a:gd name="f79" fmla="*/ f64 f25 1"/>
              <a:gd name="f80" fmla="*/ f65 f26 1"/>
              <a:gd name="f81" fmla="*/ f66 f25 1"/>
              <a:gd name="f82" fmla="*/ f67 f26 1"/>
              <a:gd name="f83" fmla="*/ f68 f25 1"/>
              <a:gd name="f84" fmla="*/ f69 f26 1"/>
              <a:gd name="f85" fmla="*/ f70 f26 1"/>
            </a:gdLst>
            <a:ahLst/>
            <a:cxnLst>
              <a:cxn ang="3cd4">
                <a:pos x="hc" y="t"/>
              </a:cxn>
              <a:cxn ang="0">
                <a:pos x="r" y="vc"/>
              </a:cxn>
              <a:cxn ang="cd4">
                <a:pos x="hc" y="b"/>
              </a:cxn>
              <a:cxn ang="cd2">
                <a:pos x="l" y="vc"/>
              </a:cxn>
              <a:cxn ang="f59">
                <a:pos x="f75" y="f76"/>
              </a:cxn>
              <a:cxn ang="f59">
                <a:pos x="f77" y="f76"/>
              </a:cxn>
              <a:cxn ang="f59">
                <a:pos x="f77" y="f78"/>
              </a:cxn>
              <a:cxn ang="f59">
                <a:pos x="f79" y="f80"/>
              </a:cxn>
              <a:cxn ang="f59">
                <a:pos x="f81" y="f82"/>
              </a:cxn>
              <a:cxn ang="f59">
                <a:pos x="f83" y="f84"/>
              </a:cxn>
              <a:cxn ang="f59">
                <a:pos x="f75" y="f85"/>
              </a:cxn>
              <a:cxn ang="f59">
                <a:pos x="f75" y="f76"/>
              </a:cxn>
            </a:cxnLst>
            <a:rect l="f71" t="f74" r="f72" b="f73"/>
            <a:pathLst>
              <a:path w="12192000" h="2582164">
                <a:moveTo>
                  <a:pt x="f5" y="f5"/>
                </a:moveTo>
                <a:lnTo>
                  <a:pt x="f6" y="f5"/>
                </a:lnTo>
                <a:lnTo>
                  <a:pt x="f6" y="f8"/>
                </a:lnTo>
                <a:lnTo>
                  <a:pt x="f9" y="f10"/>
                </a:lnTo>
                <a:cubicBezTo>
                  <a:pt x="f11" y="f12"/>
                  <a:pt x="f13" y="f14"/>
                  <a:pt x="f15" y="f16"/>
                </a:cubicBezTo>
                <a:cubicBezTo>
                  <a:pt x="f17" y="f18"/>
                  <a:pt x="f19" y="f20"/>
                  <a:pt x="f21" y="f22"/>
                </a:cubicBezTo>
                <a:lnTo>
                  <a:pt x="f5" y="f23"/>
                </a:lnTo>
                <a:lnTo>
                  <a:pt x="f5" y="f5"/>
                </a:lnTo>
                <a:close/>
              </a:path>
            </a:pathLst>
          </a:custGeom>
          <a:solidFill>
            <a:srgbClr val="005EB8"/>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Aptos" panose="020B0004020202020204" pitchFamily="34" charset="0"/>
            </a:endParaRPr>
          </a:p>
        </p:txBody>
      </p:sp>
      <p:pic>
        <p:nvPicPr>
          <p:cNvPr id="3" name="Picture 13">
            <a:extLst>
              <a:ext uri="{FF2B5EF4-FFF2-40B4-BE49-F238E27FC236}">
                <a16:creationId xmlns:a16="http://schemas.microsoft.com/office/drawing/2014/main" id="{C48D8EF9-BE75-F2E8-7344-E97B2CD57F28}"/>
              </a:ext>
            </a:extLst>
          </p:cNvPr>
          <p:cNvPicPr>
            <a:picLocks noChangeAspect="1"/>
          </p:cNvPicPr>
          <p:nvPr/>
        </p:nvPicPr>
        <p:blipFill>
          <a:blip r:embed="rId3"/>
          <a:srcRect l="-130785" t="52716" r="172504" b="-15756"/>
          <a:stretch>
            <a:fillRect/>
          </a:stretch>
        </p:blipFill>
        <p:spPr>
          <a:xfrm>
            <a:off x="505992" y="5965774"/>
            <a:ext cx="247646" cy="381003"/>
          </a:xfrm>
          <a:prstGeom prst="rect">
            <a:avLst/>
          </a:prstGeom>
          <a:noFill/>
          <a:ln cap="flat">
            <a:noFill/>
          </a:ln>
        </p:spPr>
      </p:pic>
      <p:pic>
        <p:nvPicPr>
          <p:cNvPr id="4" name="Picture 5" descr="A black and white logo&#10;&#10;Description automatically generated">
            <a:extLst>
              <a:ext uri="{FF2B5EF4-FFF2-40B4-BE49-F238E27FC236}">
                <a16:creationId xmlns:a16="http://schemas.microsoft.com/office/drawing/2014/main" id="{5BAF32CC-98C8-43F5-13EC-44BC075BD88D}"/>
              </a:ext>
            </a:extLst>
          </p:cNvPr>
          <p:cNvPicPr>
            <a:picLocks noChangeAspect="1"/>
          </p:cNvPicPr>
          <p:nvPr/>
        </p:nvPicPr>
        <p:blipFill>
          <a:blip r:embed="rId4"/>
          <a:stretch>
            <a:fillRect/>
          </a:stretch>
        </p:blipFill>
        <p:spPr>
          <a:xfrm>
            <a:off x="9650111" y="479355"/>
            <a:ext cx="2291806" cy="1159962"/>
          </a:xfrm>
          <a:prstGeom prst="rect">
            <a:avLst/>
          </a:prstGeom>
          <a:noFill/>
          <a:ln cap="flat">
            <a:noFill/>
          </a:ln>
        </p:spPr>
      </p:pic>
      <p:sp>
        <p:nvSpPr>
          <p:cNvPr id="9" name="TextBox 8">
            <a:extLst>
              <a:ext uri="{FF2B5EF4-FFF2-40B4-BE49-F238E27FC236}">
                <a16:creationId xmlns:a16="http://schemas.microsoft.com/office/drawing/2014/main" id="{0B985DDD-B33C-7CEE-C546-09E86ACDF104}"/>
              </a:ext>
            </a:extLst>
          </p:cNvPr>
          <p:cNvSpPr txBox="1"/>
          <p:nvPr/>
        </p:nvSpPr>
        <p:spPr>
          <a:xfrm>
            <a:off x="504693" y="956557"/>
            <a:ext cx="8895268" cy="5632311"/>
          </a:xfrm>
          <a:prstGeom prst="rect">
            <a:avLst/>
          </a:prstGeom>
          <a:noFill/>
          <a:ln cap="flat">
            <a:noFill/>
          </a:ln>
        </p:spPr>
        <p:txBody>
          <a:bodyPr vert="horz" wrap="square" lIns="91440" tIns="45720" rIns="91440" bIns="45720" anchor="t" anchorCtr="0" compatLnSpc="1">
            <a:spAutoFit/>
          </a:bodyPr>
          <a:lstStyle/>
          <a:p>
            <a:pPr marL="342900" lvl="0" indent="-342900">
              <a:buFont typeface="Arial" panose="020B0604020202020204" pitchFamily="34" charset="0"/>
              <a:buChar char="•"/>
              <a:tabLst>
                <a:tab pos="457200" algn="l"/>
              </a:tabLst>
              <a:defRPr sz="1800" b="0" i="0" u="none" strike="noStrike" kern="0" cap="none" spc="0" baseline="0">
                <a:solidFill>
                  <a:srgbClr val="000000"/>
                </a:solidFill>
                <a:uFillTx/>
              </a:defRPr>
            </a:pPr>
            <a:r>
              <a:rPr kumimoji="0" lang="en-GB" sz="2400" i="0" u="none" strike="noStrike" kern="1200" cap="none" spc="0" normalizeH="0" baseline="0" noProof="0" dirty="0">
                <a:ln>
                  <a:noFill/>
                </a:ln>
                <a:solidFill>
                  <a:srgbClr val="000000"/>
                </a:solidFill>
                <a:effectLst/>
                <a:uLnTx/>
                <a:uFillTx/>
                <a:latin typeface="Arial" panose="020B0604020202020204" pitchFamily="34" charset="0"/>
                <a:ea typeface="Aptos" pitchFamily="34"/>
                <a:cs typeface="Arial" panose="020B0604020202020204" pitchFamily="34" charset="0"/>
              </a:rPr>
              <a:t>Launched new operational structure in April 2024 – a joint management approach with 14 Care Groups across the two organisations</a:t>
            </a:r>
          </a:p>
          <a:p>
            <a:pPr marL="342900" lvl="0" indent="-342900">
              <a:buFont typeface="Arial" panose="020B0604020202020204" pitchFamily="34" charset="0"/>
              <a:buChar char="•"/>
              <a:tabLst>
                <a:tab pos="457200" algn="l"/>
              </a:tabLst>
              <a:defRPr sz="1800" b="0" i="0" u="none" strike="noStrike" kern="0" cap="none" spc="0" baseline="0">
                <a:solidFill>
                  <a:srgbClr val="000000"/>
                </a:solidFill>
                <a:uFillTx/>
              </a:defRPr>
            </a:pPr>
            <a:r>
              <a:rPr kumimoji="0" lang="en-GB" sz="2400" i="0" u="none" strike="noStrike" kern="1200" cap="none" spc="0" normalizeH="0" baseline="0" noProof="0" dirty="0" err="1">
                <a:ln>
                  <a:noFill/>
                </a:ln>
                <a:solidFill>
                  <a:srgbClr val="000000"/>
                </a:solidFill>
                <a:effectLst/>
                <a:uLnTx/>
                <a:uFillTx/>
                <a:latin typeface="Arial" panose="020B0604020202020204" pitchFamily="34" charset="0"/>
                <a:ea typeface="Aptos" pitchFamily="34"/>
                <a:cs typeface="Arial" panose="020B0604020202020204" pitchFamily="34" charset="0"/>
              </a:rPr>
              <a:t>NLaG</a:t>
            </a:r>
            <a:r>
              <a:rPr kumimoji="0" lang="en-GB" sz="2400" i="0" u="none" strike="noStrike" kern="1200" cap="none" spc="0" normalizeH="0" baseline="0" noProof="0" dirty="0">
                <a:ln>
                  <a:noFill/>
                </a:ln>
                <a:solidFill>
                  <a:srgbClr val="000000"/>
                </a:solidFill>
                <a:effectLst/>
                <a:uLnTx/>
                <a:uFillTx/>
                <a:latin typeface="Arial" panose="020B0604020202020204" pitchFamily="34" charset="0"/>
                <a:ea typeface="Aptos" pitchFamily="34"/>
                <a:cs typeface="Arial" panose="020B0604020202020204" pitchFamily="34" charset="0"/>
              </a:rPr>
              <a:t> and HUTH agreed to work under the name NHS Humber Health Partnership</a:t>
            </a:r>
          </a:p>
          <a:p>
            <a:pPr marL="342900" lvl="0" indent="-342900">
              <a:buFont typeface="Arial" panose="020B0604020202020204" pitchFamily="34" charset="0"/>
              <a:buChar char="•"/>
              <a:tabLst>
                <a:tab pos="457200" algn="l"/>
              </a:tabLst>
              <a:defRPr sz="1800" b="0" i="0" u="none" strike="noStrike" kern="0" cap="none" spc="0" baseline="0">
                <a:solidFill>
                  <a:srgbClr val="000000"/>
                </a:solidFill>
                <a:uFillTx/>
              </a:defRPr>
            </a:pPr>
            <a:r>
              <a:rPr lang="en-GB" sz="2400" dirty="0">
                <a:solidFill>
                  <a:srgbClr val="000000"/>
                </a:solidFill>
                <a:latin typeface="Arial" panose="020B0604020202020204" pitchFamily="34" charset="0"/>
                <a:ea typeface="Aptos" pitchFamily="34"/>
                <a:cs typeface="Arial" panose="020B0604020202020204" pitchFamily="34" charset="0"/>
              </a:rPr>
              <a:t>Opened Community Diagnostic Units across the region in Hull, Grimsby and Scunthorpe</a:t>
            </a:r>
          </a:p>
          <a:p>
            <a:pPr marL="342900" lvl="0" indent="-342900">
              <a:buFont typeface="Arial" panose="020B0604020202020204" pitchFamily="34" charset="0"/>
              <a:buChar char="•"/>
              <a:tabLst>
                <a:tab pos="457200" algn="l"/>
              </a:tabLst>
              <a:defRPr sz="1800" b="0" i="0" u="none" strike="noStrike" kern="0" cap="none" spc="0" baseline="0">
                <a:solidFill>
                  <a:srgbClr val="000000"/>
                </a:solidFill>
                <a:uFillTx/>
              </a:defRPr>
            </a:pPr>
            <a:r>
              <a:rPr kumimoji="0" lang="en-GB" sz="2400" i="0" u="none" strike="noStrike" kern="1200" cap="none" spc="0" normalizeH="0" baseline="0" noProof="0" dirty="0">
                <a:ln>
                  <a:noFill/>
                </a:ln>
                <a:solidFill>
                  <a:srgbClr val="000000"/>
                </a:solidFill>
                <a:effectLst/>
                <a:uLnTx/>
                <a:uFillTx/>
                <a:latin typeface="Arial" panose="020B0604020202020204" pitchFamily="34" charset="0"/>
                <a:ea typeface="Aptos" pitchFamily="34"/>
                <a:cs typeface="Arial" panose="020B0604020202020204" pitchFamily="34" charset="0"/>
              </a:rPr>
              <a:t>Began a review of services provided at Goole hospital</a:t>
            </a:r>
          </a:p>
          <a:p>
            <a:pPr marL="342900" lvl="0" indent="-342900">
              <a:buFont typeface="Arial" panose="020B0604020202020204" pitchFamily="34" charset="0"/>
              <a:buChar char="•"/>
              <a:tabLst>
                <a:tab pos="457200" algn="l"/>
              </a:tabLst>
              <a:defRPr sz="1800" b="0" i="0" u="none" strike="noStrike" kern="0" cap="none" spc="0" baseline="0">
                <a:solidFill>
                  <a:srgbClr val="000000"/>
                </a:solidFill>
                <a:uFillTx/>
              </a:defRPr>
            </a:pPr>
            <a:r>
              <a:rPr lang="en-GB" sz="2400" dirty="0">
                <a:solidFill>
                  <a:srgbClr val="000000"/>
                </a:solidFill>
                <a:latin typeface="Arial" panose="020B0604020202020204" pitchFamily="34" charset="0"/>
                <a:ea typeface="Aptos" pitchFamily="34"/>
                <a:cs typeface="Arial" panose="020B0604020202020204" pitchFamily="34" charset="0"/>
              </a:rPr>
              <a:t>Changes in leadership including at chief executive and chair level – thank you to Sean Lyons for his four years of service as Chair and to Amanda Stanford for stepping up as interim CEO </a:t>
            </a:r>
          </a:p>
          <a:p>
            <a:pPr marL="342900" lvl="0" indent="-342900">
              <a:buFont typeface="Arial" panose="020B0604020202020204" pitchFamily="34" charset="0"/>
              <a:buChar char="•"/>
              <a:tabLst>
                <a:tab pos="457200" algn="l"/>
              </a:tabLst>
              <a:defRPr sz="1800" b="0" i="0" u="none" strike="noStrike" kern="0" cap="none" spc="0" baseline="0">
                <a:solidFill>
                  <a:srgbClr val="000000"/>
                </a:solidFill>
                <a:uFillTx/>
              </a:defRPr>
            </a:pPr>
            <a:endParaRPr lang="en-GB" sz="1600" dirty="0">
              <a:solidFill>
                <a:srgbClr val="000000"/>
              </a:solidFill>
              <a:latin typeface="Arial" panose="020B0604020202020204" pitchFamily="34" charset="0"/>
              <a:ea typeface="Aptos" pitchFamily="34"/>
              <a:cs typeface="Arial" panose="020B0604020202020204" pitchFamily="34" charset="0"/>
            </a:endParaRPr>
          </a:p>
          <a:p>
            <a:pPr lvl="0" algn="ctr">
              <a:tabLst>
                <a:tab pos="457200" algn="l"/>
              </a:tabLst>
              <a:defRPr sz="1800" b="0" i="0" u="none" strike="noStrike" kern="0" cap="none" spc="0" baseline="0">
                <a:solidFill>
                  <a:srgbClr val="000000"/>
                </a:solidFill>
                <a:uFillTx/>
              </a:defRPr>
            </a:pPr>
            <a:r>
              <a:rPr kumimoji="0" lang="en-GB" sz="2800" i="0" u="none" strike="noStrike" kern="1200" cap="none" spc="0" normalizeH="0" baseline="0" noProof="0" dirty="0">
                <a:ln>
                  <a:noFill/>
                </a:ln>
                <a:solidFill>
                  <a:srgbClr val="005EB8"/>
                </a:solidFill>
                <a:effectLst/>
                <a:uLnTx/>
                <a:uFillTx/>
                <a:latin typeface="Arial" panose="020B0604020202020204" pitchFamily="34" charset="0"/>
                <a:ea typeface="Aptos" pitchFamily="34"/>
                <a:cs typeface="Arial" panose="020B0604020202020204" pitchFamily="34" charset="0"/>
              </a:rPr>
              <a:t>Thanks to all of our staff, partners, and volunteers who have worked so hard throughout this period of change</a:t>
            </a:r>
          </a:p>
        </p:txBody>
      </p:sp>
      <p:sp>
        <p:nvSpPr>
          <p:cNvPr id="5" name="TextBox 4">
            <a:extLst>
              <a:ext uri="{FF2B5EF4-FFF2-40B4-BE49-F238E27FC236}">
                <a16:creationId xmlns:a16="http://schemas.microsoft.com/office/drawing/2014/main" id="{6467E19B-F1EB-58AF-38B7-FFE82FC7AAB7}"/>
              </a:ext>
            </a:extLst>
          </p:cNvPr>
          <p:cNvSpPr txBox="1"/>
          <p:nvPr/>
        </p:nvSpPr>
        <p:spPr>
          <a:xfrm>
            <a:off x="504693" y="218835"/>
            <a:ext cx="7900505" cy="584775"/>
          </a:xfrm>
          <a:prstGeom prst="rect">
            <a:avLst/>
          </a:prstGeom>
          <a:noFill/>
        </p:spPr>
        <p:txBody>
          <a:bodyPr wrap="square" rtlCol="0">
            <a:spAutoFit/>
          </a:bodyPr>
          <a:lstStyle/>
          <a:p>
            <a:r>
              <a:rPr lang="en-GB" sz="3200" b="1" dirty="0">
                <a:solidFill>
                  <a:srgbClr val="0070C0"/>
                </a:solidFill>
              </a:rPr>
              <a:t>A year of transition for </a:t>
            </a:r>
            <a:r>
              <a:rPr lang="en-GB" sz="3200" b="1" dirty="0" err="1">
                <a:solidFill>
                  <a:srgbClr val="0070C0"/>
                </a:solidFill>
              </a:rPr>
              <a:t>NLaG</a:t>
            </a:r>
            <a:r>
              <a:rPr lang="en-GB" sz="3200" b="1" dirty="0">
                <a:solidFill>
                  <a:srgbClr val="0070C0"/>
                </a:solidFill>
              </a:rPr>
              <a:t> and HUTH</a:t>
            </a:r>
          </a:p>
        </p:txBody>
      </p:sp>
    </p:spTree>
    <p:extLst>
      <p:ext uri="{BB962C8B-B14F-4D97-AF65-F5344CB8AC3E}">
        <p14:creationId xmlns:p14="http://schemas.microsoft.com/office/powerpoint/2010/main" val="40585639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734D8-007C-8118-9D39-80E042F574C3}"/>
            </a:ext>
          </a:extLst>
        </p:cNvPr>
        <p:cNvGrpSpPr/>
        <p:nvPr/>
      </p:nvGrpSpPr>
      <p:grpSpPr>
        <a:xfrm>
          <a:off x="0" y="0"/>
          <a:ext cx="0" cy="0"/>
          <a:chOff x="0" y="0"/>
          <a:chExt cx="0" cy="0"/>
        </a:xfrm>
      </p:grpSpPr>
      <p:sp>
        <p:nvSpPr>
          <p:cNvPr id="33" name="Arrow: Up-Down 32">
            <a:extLst>
              <a:ext uri="{FF2B5EF4-FFF2-40B4-BE49-F238E27FC236}">
                <a16:creationId xmlns:a16="http://schemas.microsoft.com/office/drawing/2014/main" id="{15AAB0B7-0FF6-C0FD-1309-C5692EDA6CB7}"/>
              </a:ext>
            </a:extLst>
          </p:cNvPr>
          <p:cNvSpPr/>
          <p:nvPr/>
        </p:nvSpPr>
        <p:spPr>
          <a:xfrm rot="5400000">
            <a:off x="5485638" y="2922262"/>
            <a:ext cx="283464" cy="287578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0C85E81B-F2E0-C383-68EB-BE4A021CD9C3}"/>
              </a:ext>
            </a:extLst>
          </p:cNvPr>
          <p:cNvSpPr>
            <a:spLocks noGrp="1"/>
          </p:cNvSpPr>
          <p:nvPr>
            <p:ph type="title"/>
          </p:nvPr>
        </p:nvSpPr>
        <p:spPr>
          <a:xfrm>
            <a:off x="298764" y="687612"/>
            <a:ext cx="8543483" cy="45719"/>
          </a:xfrm>
        </p:spPr>
        <p:txBody>
          <a:bodyPr>
            <a:normAutofit fontScale="90000"/>
          </a:bodyPr>
          <a:lstStyle/>
          <a:p>
            <a:r>
              <a:rPr lang="en-GB" sz="2400" dirty="0"/>
              <a:t>NEY Regional Governance</a:t>
            </a:r>
            <a:br>
              <a:rPr lang="en-GB" sz="2400" dirty="0"/>
            </a:br>
            <a:br>
              <a:rPr lang="en-GB" sz="2400" dirty="0"/>
            </a:br>
            <a:endParaRPr lang="en-GB" sz="1800" dirty="0"/>
          </a:p>
        </p:txBody>
      </p:sp>
      <p:sp>
        <p:nvSpPr>
          <p:cNvPr id="5" name="Content Placeholder 4">
            <a:extLst>
              <a:ext uri="{FF2B5EF4-FFF2-40B4-BE49-F238E27FC236}">
                <a16:creationId xmlns:a16="http://schemas.microsoft.com/office/drawing/2014/main" id="{914E25B2-790B-24C6-981C-742B2463774D}"/>
              </a:ext>
            </a:extLst>
          </p:cNvPr>
          <p:cNvSpPr>
            <a:spLocks noGrp="1"/>
          </p:cNvSpPr>
          <p:nvPr>
            <p:ph idx="1"/>
          </p:nvPr>
        </p:nvSpPr>
        <p:spPr>
          <a:xfrm>
            <a:off x="319232" y="759862"/>
            <a:ext cx="11524427" cy="5338276"/>
          </a:xfrm>
        </p:spPr>
        <p:txBody>
          <a:bodyPr>
            <a:normAutofit/>
          </a:bodyPr>
          <a:lstStyle/>
          <a:p>
            <a:endParaRPr lang="en-US" sz="1400" b="1" i="0" dirty="0">
              <a:solidFill>
                <a:srgbClr val="000000"/>
              </a:solidFill>
              <a:effectLst/>
              <a:latin typeface="Poppins" panose="00000500000000000000" pitchFamily="2" charset="0"/>
            </a:endParaRPr>
          </a:p>
          <a:p>
            <a:endParaRPr lang="en-GB" sz="2600" dirty="0">
              <a:latin typeface="Arial" panose="020B0604020202020204" pitchFamily="34" charset="0"/>
              <a:cs typeface="Arial" panose="020B0604020202020204" pitchFamily="34" charset="0"/>
            </a:endParaRPr>
          </a:p>
          <a:p>
            <a:endParaRPr lang="en-GB" sz="1800" dirty="0">
              <a:effectLst/>
              <a:latin typeface="Arial" panose="020B0604020202020204" pitchFamily="34" charset="0"/>
              <a:ea typeface="Calibri" panose="020F0502020204030204" pitchFamily="34" charset="0"/>
              <a:cs typeface="Aptos" panose="020B0004020202020204" pitchFamily="34" charset="0"/>
            </a:endParaRPr>
          </a:p>
          <a:p>
            <a:pPr algn="l">
              <a:spcAft>
                <a:spcPts val="1125"/>
              </a:spcAft>
            </a:pPr>
            <a:endParaRPr lang="en-US" sz="1400" b="0" i="0" dirty="0">
              <a:solidFill>
                <a:srgbClr val="000000"/>
              </a:solidFill>
              <a:effectLst/>
              <a:latin typeface="Poppins" panose="00000500000000000000" pitchFamily="2" charset="0"/>
            </a:endParaRPr>
          </a:p>
          <a:p>
            <a:endParaRPr lang="en-GB" sz="1600" dirty="0"/>
          </a:p>
          <a:p>
            <a:endParaRPr lang="en-GB" sz="1600" dirty="0"/>
          </a:p>
          <a:p>
            <a:endParaRPr lang="en-GB" dirty="0"/>
          </a:p>
        </p:txBody>
      </p:sp>
      <p:sp>
        <p:nvSpPr>
          <p:cNvPr id="2" name="Rectangle: Rounded Corners 1">
            <a:extLst>
              <a:ext uri="{FF2B5EF4-FFF2-40B4-BE49-F238E27FC236}">
                <a16:creationId xmlns:a16="http://schemas.microsoft.com/office/drawing/2014/main" id="{D2F2B803-B4B5-4C8F-0191-8299180B9CBE}"/>
              </a:ext>
            </a:extLst>
          </p:cNvPr>
          <p:cNvSpPr/>
          <p:nvPr/>
        </p:nvSpPr>
        <p:spPr>
          <a:xfrm>
            <a:off x="4189476" y="2423159"/>
            <a:ext cx="2532888" cy="731521"/>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NBH Oversight Group</a:t>
            </a:r>
          </a:p>
        </p:txBody>
      </p:sp>
      <p:sp>
        <p:nvSpPr>
          <p:cNvPr id="3" name="Rectangle: Rounded Corners 2">
            <a:extLst>
              <a:ext uri="{FF2B5EF4-FFF2-40B4-BE49-F238E27FC236}">
                <a16:creationId xmlns:a16="http://schemas.microsoft.com/office/drawing/2014/main" id="{3857A256-26B4-98E3-43E8-552323198D02}"/>
              </a:ext>
            </a:extLst>
          </p:cNvPr>
          <p:cNvSpPr/>
          <p:nvPr/>
        </p:nvSpPr>
        <p:spPr>
          <a:xfrm>
            <a:off x="2645664" y="4009182"/>
            <a:ext cx="1517904" cy="74980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Hospital to Community</a:t>
            </a:r>
          </a:p>
        </p:txBody>
      </p:sp>
      <p:sp>
        <p:nvSpPr>
          <p:cNvPr id="6" name="Rectangle: Rounded Corners 5">
            <a:extLst>
              <a:ext uri="{FF2B5EF4-FFF2-40B4-BE49-F238E27FC236}">
                <a16:creationId xmlns:a16="http://schemas.microsoft.com/office/drawing/2014/main" id="{B54B347C-8068-EC49-5184-4DB5CAA3B6FA}"/>
              </a:ext>
            </a:extLst>
          </p:cNvPr>
          <p:cNvSpPr/>
          <p:nvPr/>
        </p:nvSpPr>
        <p:spPr>
          <a:xfrm>
            <a:off x="4855464" y="4022446"/>
            <a:ext cx="1517904" cy="749807"/>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Analogue to Digital</a:t>
            </a:r>
          </a:p>
        </p:txBody>
      </p:sp>
      <p:sp>
        <p:nvSpPr>
          <p:cNvPr id="7" name="Rectangle: Rounded Corners 6">
            <a:extLst>
              <a:ext uri="{FF2B5EF4-FFF2-40B4-BE49-F238E27FC236}">
                <a16:creationId xmlns:a16="http://schemas.microsoft.com/office/drawing/2014/main" id="{A241B7C6-4FFC-E1DF-DD76-23DE1D4592DC}"/>
              </a:ext>
            </a:extLst>
          </p:cNvPr>
          <p:cNvSpPr/>
          <p:nvPr/>
        </p:nvSpPr>
        <p:spPr>
          <a:xfrm>
            <a:off x="7065264" y="4033031"/>
            <a:ext cx="1517904" cy="749808"/>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Treatment to Prevention</a:t>
            </a:r>
          </a:p>
        </p:txBody>
      </p:sp>
      <p:sp>
        <p:nvSpPr>
          <p:cNvPr id="8" name="Rectangle: Rounded Corners 7">
            <a:extLst>
              <a:ext uri="{FF2B5EF4-FFF2-40B4-BE49-F238E27FC236}">
                <a16:creationId xmlns:a16="http://schemas.microsoft.com/office/drawing/2014/main" id="{6BFC03D9-BD2C-9BA5-752B-894A000B3458}"/>
              </a:ext>
            </a:extLst>
          </p:cNvPr>
          <p:cNvSpPr/>
          <p:nvPr/>
        </p:nvSpPr>
        <p:spPr>
          <a:xfrm>
            <a:off x="2724912" y="5537303"/>
            <a:ext cx="5858256" cy="676656"/>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ICB Community Collaboratives / NBH focus</a:t>
            </a:r>
          </a:p>
        </p:txBody>
      </p:sp>
      <p:sp>
        <p:nvSpPr>
          <p:cNvPr id="9" name="Rectangle: Rounded Corners 8">
            <a:extLst>
              <a:ext uri="{FF2B5EF4-FFF2-40B4-BE49-F238E27FC236}">
                <a16:creationId xmlns:a16="http://schemas.microsoft.com/office/drawing/2014/main" id="{A7146F76-63F2-7E73-A675-25AA2BE3972E}"/>
              </a:ext>
            </a:extLst>
          </p:cNvPr>
          <p:cNvSpPr/>
          <p:nvPr/>
        </p:nvSpPr>
        <p:spPr>
          <a:xfrm>
            <a:off x="502920" y="1042667"/>
            <a:ext cx="2876908" cy="765049"/>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RET / </a:t>
            </a:r>
            <a:r>
              <a:rPr lang="en-GB" dirty="0" err="1">
                <a:solidFill>
                  <a:schemeClr val="bg1"/>
                </a:solidFill>
              </a:rPr>
              <a:t>MeX</a:t>
            </a:r>
            <a:r>
              <a:rPr lang="en-GB" dirty="0">
                <a:solidFill>
                  <a:schemeClr val="bg1"/>
                </a:solidFill>
              </a:rPr>
              <a:t> (regional oversight and assurance group)</a:t>
            </a:r>
          </a:p>
        </p:txBody>
      </p:sp>
      <p:sp>
        <p:nvSpPr>
          <p:cNvPr id="10" name="Rectangle: Rounded Corners 9">
            <a:extLst>
              <a:ext uri="{FF2B5EF4-FFF2-40B4-BE49-F238E27FC236}">
                <a16:creationId xmlns:a16="http://schemas.microsoft.com/office/drawing/2014/main" id="{28CF3348-4CE0-19CF-2D83-7254F8943E0F}"/>
              </a:ext>
            </a:extLst>
          </p:cNvPr>
          <p:cNvSpPr/>
          <p:nvPr/>
        </p:nvSpPr>
        <p:spPr>
          <a:xfrm>
            <a:off x="4780788" y="1077425"/>
            <a:ext cx="1517904" cy="67665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PCCS Exec Group</a:t>
            </a:r>
          </a:p>
        </p:txBody>
      </p:sp>
      <p:sp>
        <p:nvSpPr>
          <p:cNvPr id="14" name="Arrow: Left 13">
            <a:extLst>
              <a:ext uri="{FF2B5EF4-FFF2-40B4-BE49-F238E27FC236}">
                <a16:creationId xmlns:a16="http://schemas.microsoft.com/office/drawing/2014/main" id="{98EC1923-4410-5DCE-0A20-4777C4EBA7C0}"/>
              </a:ext>
            </a:extLst>
          </p:cNvPr>
          <p:cNvSpPr/>
          <p:nvPr/>
        </p:nvSpPr>
        <p:spPr>
          <a:xfrm>
            <a:off x="3454908" y="1362456"/>
            <a:ext cx="1242060" cy="2956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Up-Down 15">
            <a:extLst>
              <a:ext uri="{FF2B5EF4-FFF2-40B4-BE49-F238E27FC236}">
                <a16:creationId xmlns:a16="http://schemas.microsoft.com/office/drawing/2014/main" id="{36154D76-A5ED-EAA5-A539-67F809BE2F35}"/>
              </a:ext>
            </a:extLst>
          </p:cNvPr>
          <p:cNvSpPr/>
          <p:nvPr/>
        </p:nvSpPr>
        <p:spPr>
          <a:xfrm>
            <a:off x="3238096" y="4772253"/>
            <a:ext cx="283464" cy="765048"/>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Up-Down 16">
            <a:extLst>
              <a:ext uri="{FF2B5EF4-FFF2-40B4-BE49-F238E27FC236}">
                <a16:creationId xmlns:a16="http://schemas.microsoft.com/office/drawing/2014/main" id="{676534AA-47CC-757F-E7F0-1DEDC943B361}"/>
              </a:ext>
            </a:extLst>
          </p:cNvPr>
          <p:cNvSpPr/>
          <p:nvPr/>
        </p:nvSpPr>
        <p:spPr>
          <a:xfrm>
            <a:off x="5391912" y="4797092"/>
            <a:ext cx="283464" cy="765048"/>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Up-Down 17">
            <a:extLst>
              <a:ext uri="{FF2B5EF4-FFF2-40B4-BE49-F238E27FC236}">
                <a16:creationId xmlns:a16="http://schemas.microsoft.com/office/drawing/2014/main" id="{7ACA845D-3E92-62D7-84F0-1B3EADA4B6A3}"/>
              </a:ext>
            </a:extLst>
          </p:cNvPr>
          <p:cNvSpPr/>
          <p:nvPr/>
        </p:nvSpPr>
        <p:spPr>
          <a:xfrm>
            <a:off x="7682484" y="4797092"/>
            <a:ext cx="283464" cy="734572"/>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00B52C2-DBD8-A12B-88B7-FF2841F3E5C3}"/>
              </a:ext>
            </a:extLst>
          </p:cNvPr>
          <p:cNvSpPr/>
          <p:nvPr/>
        </p:nvSpPr>
        <p:spPr>
          <a:xfrm>
            <a:off x="7666528" y="2309930"/>
            <a:ext cx="1950720" cy="81991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rPr>
              <a:t>NHSE </a:t>
            </a:r>
            <a:r>
              <a:rPr lang="en-GB" sz="1400">
                <a:solidFill>
                  <a:schemeClr val="bg1"/>
                </a:solidFill>
              </a:rPr>
              <a:t>National </a:t>
            </a:r>
          </a:p>
          <a:p>
            <a:r>
              <a:rPr lang="en-GB" sz="1400">
                <a:solidFill>
                  <a:schemeClr val="bg1"/>
                </a:solidFill>
              </a:rPr>
              <a:t>CHS </a:t>
            </a:r>
            <a:r>
              <a:rPr lang="en-GB" sz="1400" dirty="0">
                <a:solidFill>
                  <a:schemeClr val="bg1"/>
                </a:solidFill>
              </a:rPr>
              <a:t>Board</a:t>
            </a:r>
          </a:p>
        </p:txBody>
      </p:sp>
      <p:sp>
        <p:nvSpPr>
          <p:cNvPr id="20" name="Rectangle: Rounded Corners 19">
            <a:extLst>
              <a:ext uri="{FF2B5EF4-FFF2-40B4-BE49-F238E27FC236}">
                <a16:creationId xmlns:a16="http://schemas.microsoft.com/office/drawing/2014/main" id="{E675B211-FFAA-DC29-45A7-A43FABA785EC}"/>
              </a:ext>
            </a:extLst>
          </p:cNvPr>
          <p:cNvSpPr/>
          <p:nvPr/>
        </p:nvSpPr>
        <p:spPr>
          <a:xfrm>
            <a:off x="8678777" y="1382658"/>
            <a:ext cx="1339130" cy="8114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rPr>
              <a:t>NHSE Frailty Collaborative</a:t>
            </a:r>
          </a:p>
        </p:txBody>
      </p:sp>
      <p:sp>
        <p:nvSpPr>
          <p:cNvPr id="21" name="Rectangle: Rounded Corners 20">
            <a:extLst>
              <a:ext uri="{FF2B5EF4-FFF2-40B4-BE49-F238E27FC236}">
                <a16:creationId xmlns:a16="http://schemas.microsoft.com/office/drawing/2014/main" id="{56F16570-C9F2-0622-94EC-CC0A3B14C673}"/>
              </a:ext>
            </a:extLst>
          </p:cNvPr>
          <p:cNvSpPr/>
          <p:nvPr/>
        </p:nvSpPr>
        <p:spPr>
          <a:xfrm>
            <a:off x="7065264" y="1355843"/>
            <a:ext cx="1517904" cy="8650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rPr>
              <a:t>NHSE NBH Implementation</a:t>
            </a:r>
          </a:p>
        </p:txBody>
      </p:sp>
      <p:cxnSp>
        <p:nvCxnSpPr>
          <p:cNvPr id="25" name="Straight Arrow Connector 24">
            <a:extLst>
              <a:ext uri="{FF2B5EF4-FFF2-40B4-BE49-F238E27FC236}">
                <a16:creationId xmlns:a16="http://schemas.microsoft.com/office/drawing/2014/main" id="{C200AB53-80CB-C4E8-E25F-4D72E3CC982B}"/>
              </a:ext>
            </a:extLst>
          </p:cNvPr>
          <p:cNvCxnSpPr>
            <a:cxnSpLocks/>
            <a:stCxn id="2" idx="3"/>
          </p:cNvCxnSpPr>
          <p:nvPr/>
        </p:nvCxnSpPr>
        <p:spPr>
          <a:xfrm flipV="1">
            <a:off x="6722364" y="2776498"/>
            <a:ext cx="944164" cy="12422"/>
          </a:xfrm>
          <a:prstGeom prst="straightConnector1">
            <a:avLst/>
          </a:prstGeom>
          <a:ln w="15875">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82469C6-3ACF-DE34-26EA-66E761F6AC08}"/>
              </a:ext>
            </a:extLst>
          </p:cNvPr>
          <p:cNvCxnSpPr>
            <a:cxnSpLocks/>
          </p:cNvCxnSpPr>
          <p:nvPr/>
        </p:nvCxnSpPr>
        <p:spPr>
          <a:xfrm>
            <a:off x="2798064" y="2796827"/>
            <a:ext cx="1374290" cy="0"/>
          </a:xfrm>
          <a:prstGeom prst="straightConnector1">
            <a:avLst/>
          </a:prstGeom>
          <a:ln w="15875">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2C942C11-3007-3D45-4266-14CD43FC11EE}"/>
              </a:ext>
            </a:extLst>
          </p:cNvPr>
          <p:cNvSpPr/>
          <p:nvPr/>
        </p:nvSpPr>
        <p:spPr>
          <a:xfrm>
            <a:off x="1250846" y="2436035"/>
            <a:ext cx="1517904" cy="67665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ROAG</a:t>
            </a:r>
          </a:p>
        </p:txBody>
      </p:sp>
      <p:cxnSp>
        <p:nvCxnSpPr>
          <p:cNvPr id="22" name="Straight Arrow Connector 21">
            <a:extLst>
              <a:ext uri="{FF2B5EF4-FFF2-40B4-BE49-F238E27FC236}">
                <a16:creationId xmlns:a16="http://schemas.microsoft.com/office/drawing/2014/main" id="{F336B4F0-F9A1-F666-64A6-D1CC7A0BE092}"/>
              </a:ext>
            </a:extLst>
          </p:cNvPr>
          <p:cNvCxnSpPr>
            <a:cxnSpLocks/>
          </p:cNvCxnSpPr>
          <p:nvPr/>
        </p:nvCxnSpPr>
        <p:spPr>
          <a:xfrm>
            <a:off x="1856232" y="1824476"/>
            <a:ext cx="0" cy="572152"/>
          </a:xfrm>
          <a:prstGeom prst="straightConnector1">
            <a:avLst/>
          </a:prstGeom>
          <a:ln w="15875">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Arrow: Up-Down 30">
            <a:extLst>
              <a:ext uri="{FF2B5EF4-FFF2-40B4-BE49-F238E27FC236}">
                <a16:creationId xmlns:a16="http://schemas.microsoft.com/office/drawing/2014/main" id="{9132153B-9375-C704-A4C3-40B292DE2781}"/>
              </a:ext>
            </a:extLst>
          </p:cNvPr>
          <p:cNvSpPr/>
          <p:nvPr/>
        </p:nvSpPr>
        <p:spPr>
          <a:xfrm>
            <a:off x="5391912" y="1754081"/>
            <a:ext cx="283464" cy="681954"/>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Up-Down 31">
            <a:extLst>
              <a:ext uri="{FF2B5EF4-FFF2-40B4-BE49-F238E27FC236}">
                <a16:creationId xmlns:a16="http://schemas.microsoft.com/office/drawing/2014/main" id="{02C1CB65-2931-8715-7922-A8802CBE36DE}"/>
              </a:ext>
            </a:extLst>
          </p:cNvPr>
          <p:cNvSpPr/>
          <p:nvPr/>
        </p:nvSpPr>
        <p:spPr>
          <a:xfrm>
            <a:off x="5452872" y="3129842"/>
            <a:ext cx="283464" cy="879340"/>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Top Corners Snipped 25">
            <a:extLst>
              <a:ext uri="{FF2B5EF4-FFF2-40B4-BE49-F238E27FC236}">
                <a16:creationId xmlns:a16="http://schemas.microsoft.com/office/drawing/2014/main" id="{4EFE7231-F41B-54C4-0D32-176AE2994E33}"/>
              </a:ext>
            </a:extLst>
          </p:cNvPr>
          <p:cNvSpPr/>
          <p:nvPr/>
        </p:nvSpPr>
        <p:spPr>
          <a:xfrm>
            <a:off x="365356" y="3587488"/>
            <a:ext cx="1635656" cy="914400"/>
          </a:xfrm>
          <a:prstGeom prst="snip2Same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600" dirty="0"/>
              <a:t>SRO: Matthew Groom</a:t>
            </a:r>
          </a:p>
        </p:txBody>
      </p:sp>
      <p:sp>
        <p:nvSpPr>
          <p:cNvPr id="27" name="Rectangle: Top Corners Snipped 26">
            <a:extLst>
              <a:ext uri="{FF2B5EF4-FFF2-40B4-BE49-F238E27FC236}">
                <a16:creationId xmlns:a16="http://schemas.microsoft.com/office/drawing/2014/main" id="{C30EFE90-4D2D-2B3F-95C8-977797F250C8}"/>
              </a:ext>
            </a:extLst>
          </p:cNvPr>
          <p:cNvSpPr/>
          <p:nvPr/>
        </p:nvSpPr>
        <p:spPr>
          <a:xfrm>
            <a:off x="365356" y="4501888"/>
            <a:ext cx="1635656" cy="914400"/>
          </a:xfrm>
          <a:prstGeom prst="snip2Same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600" dirty="0"/>
              <a:t>NH Lead: Tracy Wright</a:t>
            </a:r>
          </a:p>
        </p:txBody>
      </p:sp>
      <p:sp>
        <p:nvSpPr>
          <p:cNvPr id="28" name="Rectangle: Top Corners Snipped 27">
            <a:extLst>
              <a:ext uri="{FF2B5EF4-FFF2-40B4-BE49-F238E27FC236}">
                <a16:creationId xmlns:a16="http://schemas.microsoft.com/office/drawing/2014/main" id="{D5B0B94F-BC6E-20E4-98CF-85105B381D2D}"/>
              </a:ext>
            </a:extLst>
          </p:cNvPr>
          <p:cNvSpPr/>
          <p:nvPr/>
        </p:nvSpPr>
        <p:spPr>
          <a:xfrm>
            <a:off x="374142" y="5416288"/>
            <a:ext cx="1635656" cy="914400"/>
          </a:xfrm>
          <a:prstGeom prst="snip2Same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600" dirty="0"/>
              <a:t>Clinical Leadership: Dr Faisel Baig</a:t>
            </a:r>
          </a:p>
        </p:txBody>
      </p:sp>
      <p:sp>
        <p:nvSpPr>
          <p:cNvPr id="29" name="TextBox 28">
            <a:extLst>
              <a:ext uri="{FF2B5EF4-FFF2-40B4-BE49-F238E27FC236}">
                <a16:creationId xmlns:a16="http://schemas.microsoft.com/office/drawing/2014/main" id="{FBCB3057-8698-AD9D-D8CF-DC4B5138066D}"/>
              </a:ext>
            </a:extLst>
          </p:cNvPr>
          <p:cNvSpPr txBox="1"/>
          <p:nvPr/>
        </p:nvSpPr>
        <p:spPr>
          <a:xfrm>
            <a:off x="9006348" y="3500284"/>
            <a:ext cx="2846097" cy="2954655"/>
          </a:xfrm>
          <a:prstGeom prst="rect">
            <a:avLst/>
          </a:prstGeom>
          <a:noFill/>
        </p:spPr>
        <p:txBody>
          <a:bodyPr wrap="square" rtlCol="0">
            <a:spAutoFit/>
          </a:bodyPr>
          <a:lstStyle/>
          <a:p>
            <a:r>
              <a:rPr lang="en-GB" sz="1400" dirty="0"/>
              <a:t>NBH Oversight Group Remit:</a:t>
            </a:r>
          </a:p>
          <a:p>
            <a:pPr marL="285750" indent="-285750">
              <a:buFont typeface="Arial" panose="020B0604020202020204" pitchFamily="34" charset="0"/>
              <a:buChar char="•"/>
            </a:pPr>
            <a:r>
              <a:rPr lang="en-GB" sz="1400" dirty="0"/>
              <a:t>Provide support and oversight of delivery</a:t>
            </a:r>
          </a:p>
          <a:p>
            <a:pPr marL="285750" indent="-285750">
              <a:buFont typeface="Arial" panose="020B0604020202020204" pitchFamily="34" charset="0"/>
              <a:buChar char="•"/>
            </a:pPr>
            <a:r>
              <a:rPr lang="en-GB" sz="1400" dirty="0"/>
              <a:t>Identify and mobilise key partners and collaboration opportunities</a:t>
            </a:r>
          </a:p>
          <a:p>
            <a:pPr marL="285750" indent="-285750">
              <a:buFont typeface="Arial" panose="020B0604020202020204" pitchFamily="34" charset="0"/>
              <a:buChar char="•"/>
            </a:pPr>
            <a:r>
              <a:rPr lang="en-GB" sz="1400" dirty="0"/>
              <a:t>Develop a governance framework that supports innovation</a:t>
            </a:r>
          </a:p>
          <a:p>
            <a:pPr marL="285750" indent="-285750">
              <a:buFont typeface="Arial" panose="020B0604020202020204" pitchFamily="34" charset="0"/>
              <a:buChar char="•"/>
            </a:pPr>
            <a:r>
              <a:rPr lang="en-GB" sz="1400" dirty="0"/>
              <a:t>Support the drive, transformation and evaluation of community health services</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20130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D5169-DFEF-C0B7-48C8-E0229F39DE6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0D23D0-8111-0EAE-5858-5D0B86255981}"/>
              </a:ext>
            </a:extLst>
          </p:cNvPr>
          <p:cNvSpPr>
            <a:spLocks noGrp="1"/>
          </p:cNvSpPr>
          <p:nvPr>
            <p:ph idx="1"/>
          </p:nvPr>
        </p:nvSpPr>
        <p:spPr>
          <a:xfrm>
            <a:off x="432001" y="806555"/>
            <a:ext cx="11255148" cy="4582504"/>
          </a:xfrm>
        </p:spPr>
        <p:txBody>
          <a:bodyPr numCol="1"/>
          <a:lstStyle/>
          <a:p>
            <a:r>
              <a:rPr lang="en-GB" sz="1800" dirty="0">
                <a:solidFill>
                  <a:schemeClr val="tx1"/>
                </a:solidFill>
              </a:rPr>
              <a:t>Expected nationally:</a:t>
            </a:r>
          </a:p>
        </p:txBody>
      </p:sp>
      <p:sp>
        <p:nvSpPr>
          <p:cNvPr id="4" name="Title 3">
            <a:extLst>
              <a:ext uri="{FF2B5EF4-FFF2-40B4-BE49-F238E27FC236}">
                <a16:creationId xmlns:a16="http://schemas.microsoft.com/office/drawing/2014/main" id="{FB9E8BDA-41AF-5DF2-0C97-7FE62F357C3E}"/>
              </a:ext>
            </a:extLst>
          </p:cNvPr>
          <p:cNvSpPr>
            <a:spLocks noGrp="1"/>
          </p:cNvSpPr>
          <p:nvPr>
            <p:ph type="title"/>
          </p:nvPr>
        </p:nvSpPr>
        <p:spPr>
          <a:xfrm>
            <a:off x="432001" y="90406"/>
            <a:ext cx="11404154" cy="865186"/>
          </a:xfrm>
        </p:spPr>
        <p:txBody>
          <a:bodyPr/>
          <a:lstStyle/>
          <a:p>
            <a:r>
              <a:rPr lang="en-GB" dirty="0"/>
              <a:t>Next Steps</a:t>
            </a:r>
          </a:p>
        </p:txBody>
      </p:sp>
      <p:sp>
        <p:nvSpPr>
          <p:cNvPr id="3" name="Arrow: Pentagon 2">
            <a:extLst>
              <a:ext uri="{FF2B5EF4-FFF2-40B4-BE49-F238E27FC236}">
                <a16:creationId xmlns:a16="http://schemas.microsoft.com/office/drawing/2014/main" id="{8DF1809E-4C84-CFF7-CEF9-84DD76727F1E}"/>
              </a:ext>
            </a:extLst>
          </p:cNvPr>
          <p:cNvSpPr/>
          <p:nvPr/>
        </p:nvSpPr>
        <p:spPr>
          <a:xfrm>
            <a:off x="432001" y="1219362"/>
            <a:ext cx="2626724" cy="58338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Model</a:t>
            </a:r>
            <a:r>
              <a:rPr lang="en-GB" sz="1400" b="1" dirty="0"/>
              <a:t> </a:t>
            </a:r>
            <a:r>
              <a:rPr lang="en-GB" sz="1400" b="1" dirty="0">
                <a:solidFill>
                  <a:schemeClr val="bg1"/>
                </a:solidFill>
              </a:rPr>
              <a:t>Neighbourhood</a:t>
            </a:r>
          </a:p>
        </p:txBody>
      </p:sp>
      <p:sp>
        <p:nvSpPr>
          <p:cNvPr id="5" name="Arrow: Pentagon 4">
            <a:extLst>
              <a:ext uri="{FF2B5EF4-FFF2-40B4-BE49-F238E27FC236}">
                <a16:creationId xmlns:a16="http://schemas.microsoft.com/office/drawing/2014/main" id="{F86046D0-67B1-BC0D-80D4-5217B36B3C3B}"/>
              </a:ext>
            </a:extLst>
          </p:cNvPr>
          <p:cNvSpPr/>
          <p:nvPr/>
        </p:nvSpPr>
        <p:spPr>
          <a:xfrm>
            <a:off x="3357543" y="1219251"/>
            <a:ext cx="2626724" cy="60188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National framework for neighbourhood health plans</a:t>
            </a:r>
          </a:p>
        </p:txBody>
      </p:sp>
      <p:sp>
        <p:nvSpPr>
          <p:cNvPr id="8" name="Arrow: Pentagon 7">
            <a:extLst>
              <a:ext uri="{FF2B5EF4-FFF2-40B4-BE49-F238E27FC236}">
                <a16:creationId xmlns:a16="http://schemas.microsoft.com/office/drawing/2014/main" id="{9C2E00AD-79DA-2EEF-A122-D4D017F001F9}"/>
              </a:ext>
            </a:extLst>
          </p:cNvPr>
          <p:cNvSpPr/>
          <p:nvPr/>
        </p:nvSpPr>
        <p:spPr>
          <a:xfrm>
            <a:off x="6204343" y="1219250"/>
            <a:ext cx="2626724" cy="60188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Model System Archetypes</a:t>
            </a:r>
          </a:p>
        </p:txBody>
      </p:sp>
      <p:sp>
        <p:nvSpPr>
          <p:cNvPr id="9" name="Arrow: Pentagon 8">
            <a:extLst>
              <a:ext uri="{FF2B5EF4-FFF2-40B4-BE49-F238E27FC236}">
                <a16:creationId xmlns:a16="http://schemas.microsoft.com/office/drawing/2014/main" id="{07F5403B-4E1D-09FC-2478-3F56C48E4956}"/>
              </a:ext>
            </a:extLst>
          </p:cNvPr>
          <p:cNvSpPr/>
          <p:nvPr/>
        </p:nvSpPr>
        <p:spPr>
          <a:xfrm>
            <a:off x="9096850" y="1219249"/>
            <a:ext cx="2626724" cy="60188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Model Neighbourhood Health Centre Archetypes</a:t>
            </a:r>
          </a:p>
        </p:txBody>
      </p:sp>
      <p:sp>
        <p:nvSpPr>
          <p:cNvPr id="12" name="TextBox 11">
            <a:extLst>
              <a:ext uri="{FF2B5EF4-FFF2-40B4-BE49-F238E27FC236}">
                <a16:creationId xmlns:a16="http://schemas.microsoft.com/office/drawing/2014/main" id="{BD83DC95-0314-B251-2D2E-2A2E86871987}"/>
              </a:ext>
            </a:extLst>
          </p:cNvPr>
          <p:cNvSpPr txBox="1"/>
          <p:nvPr/>
        </p:nvSpPr>
        <p:spPr>
          <a:xfrm>
            <a:off x="359151" y="1810935"/>
            <a:ext cx="11327998" cy="646331"/>
          </a:xfrm>
          <a:prstGeom prst="rect">
            <a:avLst/>
          </a:prstGeom>
          <a:noFill/>
        </p:spPr>
        <p:txBody>
          <a:bodyPr wrap="square" rtlCol="0">
            <a:spAutoFit/>
          </a:bodyPr>
          <a:lstStyle/>
          <a:p>
            <a:r>
              <a:rPr lang="en-GB" dirty="0"/>
              <a:t>Priority </a:t>
            </a:r>
            <a:r>
              <a:rPr lang="en-GB"/>
              <a:t>Steps locally:</a:t>
            </a:r>
            <a:endParaRPr lang="en-GB" dirty="0"/>
          </a:p>
          <a:p>
            <a:endParaRPr lang="en-GB" dirty="0"/>
          </a:p>
        </p:txBody>
      </p:sp>
      <p:sp>
        <p:nvSpPr>
          <p:cNvPr id="13" name="Arrow: Pentagon 12">
            <a:extLst>
              <a:ext uri="{FF2B5EF4-FFF2-40B4-BE49-F238E27FC236}">
                <a16:creationId xmlns:a16="http://schemas.microsoft.com/office/drawing/2014/main" id="{DE61E07E-2509-C850-2223-2112171A018F}"/>
              </a:ext>
            </a:extLst>
          </p:cNvPr>
          <p:cNvSpPr/>
          <p:nvPr/>
        </p:nvSpPr>
        <p:spPr>
          <a:xfrm>
            <a:off x="432001" y="2221143"/>
            <a:ext cx="904568" cy="373626"/>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dirty="0">
                <a:solidFill>
                  <a:schemeClr val="bg1"/>
                </a:solidFill>
              </a:rPr>
              <a:t>Step 1</a:t>
            </a:r>
          </a:p>
        </p:txBody>
      </p:sp>
      <p:sp>
        <p:nvSpPr>
          <p:cNvPr id="14" name="Arrow: Pentagon 13">
            <a:extLst>
              <a:ext uri="{FF2B5EF4-FFF2-40B4-BE49-F238E27FC236}">
                <a16:creationId xmlns:a16="http://schemas.microsoft.com/office/drawing/2014/main" id="{61B5A2E9-9706-5352-1D98-26E4D4BC9B31}"/>
              </a:ext>
            </a:extLst>
          </p:cNvPr>
          <p:cNvSpPr/>
          <p:nvPr/>
        </p:nvSpPr>
        <p:spPr>
          <a:xfrm>
            <a:off x="432001" y="2910994"/>
            <a:ext cx="904568" cy="373626"/>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dirty="0">
                <a:solidFill>
                  <a:schemeClr val="bg1"/>
                </a:solidFill>
              </a:rPr>
              <a:t>Step 2</a:t>
            </a:r>
          </a:p>
        </p:txBody>
      </p:sp>
      <p:sp>
        <p:nvSpPr>
          <p:cNvPr id="15" name="Arrow: Pentagon 14">
            <a:extLst>
              <a:ext uri="{FF2B5EF4-FFF2-40B4-BE49-F238E27FC236}">
                <a16:creationId xmlns:a16="http://schemas.microsoft.com/office/drawing/2014/main" id="{2C17763E-8303-A6F9-F372-BA66E307809C}"/>
              </a:ext>
            </a:extLst>
          </p:cNvPr>
          <p:cNvSpPr/>
          <p:nvPr/>
        </p:nvSpPr>
        <p:spPr>
          <a:xfrm>
            <a:off x="432001" y="3624189"/>
            <a:ext cx="904568" cy="373626"/>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dirty="0">
                <a:solidFill>
                  <a:schemeClr val="bg1"/>
                </a:solidFill>
              </a:rPr>
              <a:t>Step 3</a:t>
            </a:r>
          </a:p>
        </p:txBody>
      </p:sp>
      <p:sp>
        <p:nvSpPr>
          <p:cNvPr id="16" name="Arrow: Pentagon 15">
            <a:extLst>
              <a:ext uri="{FF2B5EF4-FFF2-40B4-BE49-F238E27FC236}">
                <a16:creationId xmlns:a16="http://schemas.microsoft.com/office/drawing/2014/main" id="{D851AC3B-D597-9BDA-FB75-450862AE60BA}"/>
              </a:ext>
            </a:extLst>
          </p:cNvPr>
          <p:cNvSpPr/>
          <p:nvPr/>
        </p:nvSpPr>
        <p:spPr>
          <a:xfrm>
            <a:off x="432001" y="4254705"/>
            <a:ext cx="904568" cy="373626"/>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dirty="0">
                <a:solidFill>
                  <a:schemeClr val="bg1"/>
                </a:solidFill>
              </a:rPr>
              <a:t>Step 4</a:t>
            </a:r>
          </a:p>
        </p:txBody>
      </p:sp>
      <p:sp>
        <p:nvSpPr>
          <p:cNvPr id="17" name="Arrow: Pentagon 16">
            <a:extLst>
              <a:ext uri="{FF2B5EF4-FFF2-40B4-BE49-F238E27FC236}">
                <a16:creationId xmlns:a16="http://schemas.microsoft.com/office/drawing/2014/main" id="{7E30B930-F71E-3BC8-5B14-BB2E011F7C57}"/>
              </a:ext>
            </a:extLst>
          </p:cNvPr>
          <p:cNvSpPr/>
          <p:nvPr/>
        </p:nvSpPr>
        <p:spPr>
          <a:xfrm>
            <a:off x="432001" y="5054008"/>
            <a:ext cx="904568" cy="373626"/>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dirty="0">
                <a:solidFill>
                  <a:schemeClr val="bg1"/>
                </a:solidFill>
              </a:rPr>
              <a:t>Step 5</a:t>
            </a:r>
          </a:p>
        </p:txBody>
      </p:sp>
      <p:sp>
        <p:nvSpPr>
          <p:cNvPr id="18" name="Arrow: Pentagon 17">
            <a:extLst>
              <a:ext uri="{FF2B5EF4-FFF2-40B4-BE49-F238E27FC236}">
                <a16:creationId xmlns:a16="http://schemas.microsoft.com/office/drawing/2014/main" id="{3BF6252B-8781-634E-2D2B-BB4D61831516}"/>
              </a:ext>
            </a:extLst>
          </p:cNvPr>
          <p:cNvSpPr/>
          <p:nvPr/>
        </p:nvSpPr>
        <p:spPr>
          <a:xfrm>
            <a:off x="432001" y="5710243"/>
            <a:ext cx="904568" cy="373626"/>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dirty="0">
                <a:solidFill>
                  <a:schemeClr val="bg1"/>
                </a:solidFill>
              </a:rPr>
              <a:t>Step 6</a:t>
            </a:r>
          </a:p>
        </p:txBody>
      </p:sp>
      <p:sp>
        <p:nvSpPr>
          <p:cNvPr id="20" name="TextBox 19">
            <a:extLst>
              <a:ext uri="{FF2B5EF4-FFF2-40B4-BE49-F238E27FC236}">
                <a16:creationId xmlns:a16="http://schemas.microsoft.com/office/drawing/2014/main" id="{44AA8D6B-163E-EE28-1F47-94558BBCEB08}"/>
              </a:ext>
            </a:extLst>
          </p:cNvPr>
          <p:cNvSpPr txBox="1"/>
          <p:nvPr/>
        </p:nvSpPr>
        <p:spPr>
          <a:xfrm>
            <a:off x="1741525" y="2250820"/>
            <a:ext cx="7355325" cy="338554"/>
          </a:xfrm>
          <a:prstGeom prst="rect">
            <a:avLst/>
          </a:prstGeom>
          <a:solidFill>
            <a:schemeClr val="accent4"/>
          </a:solidFill>
        </p:spPr>
        <p:txBody>
          <a:bodyPr wrap="square" rtlCol="0">
            <a:spAutoFit/>
          </a:bodyPr>
          <a:lstStyle/>
          <a:p>
            <a:r>
              <a:rPr lang="en-GB" sz="1600" dirty="0"/>
              <a:t>Agree neighbourhood footprints around natural communities</a:t>
            </a:r>
          </a:p>
        </p:txBody>
      </p:sp>
      <p:sp>
        <p:nvSpPr>
          <p:cNvPr id="21" name="TextBox 20">
            <a:extLst>
              <a:ext uri="{FF2B5EF4-FFF2-40B4-BE49-F238E27FC236}">
                <a16:creationId xmlns:a16="http://schemas.microsoft.com/office/drawing/2014/main" id="{5B2A1DE1-F03C-940E-CA0E-1606C5A7F21A}"/>
              </a:ext>
            </a:extLst>
          </p:cNvPr>
          <p:cNvSpPr txBox="1"/>
          <p:nvPr/>
        </p:nvSpPr>
        <p:spPr>
          <a:xfrm>
            <a:off x="1758508" y="2737896"/>
            <a:ext cx="7338342" cy="738664"/>
          </a:xfrm>
          <a:prstGeom prst="rect">
            <a:avLst/>
          </a:prstGeom>
          <a:solidFill>
            <a:schemeClr val="accent4"/>
          </a:solidFill>
        </p:spPr>
        <p:txBody>
          <a:bodyPr wrap="square" rtlCol="0">
            <a:spAutoFit/>
          </a:bodyPr>
          <a:lstStyle/>
          <a:p>
            <a:r>
              <a:rPr lang="en-GB" sz="1600" dirty="0"/>
              <a:t>Ensure good access to high quality general practice</a:t>
            </a:r>
          </a:p>
          <a:p>
            <a:endParaRPr lang="en-GB" sz="1300" dirty="0"/>
          </a:p>
          <a:p>
            <a:endParaRPr lang="en-GB" sz="1300" dirty="0"/>
          </a:p>
        </p:txBody>
      </p:sp>
      <p:sp>
        <p:nvSpPr>
          <p:cNvPr id="22" name="TextBox 21">
            <a:extLst>
              <a:ext uri="{FF2B5EF4-FFF2-40B4-BE49-F238E27FC236}">
                <a16:creationId xmlns:a16="http://schemas.microsoft.com/office/drawing/2014/main" id="{F000612A-DE00-BDF0-E2CD-93C3AEADE964}"/>
              </a:ext>
            </a:extLst>
          </p:cNvPr>
          <p:cNvSpPr txBox="1"/>
          <p:nvPr/>
        </p:nvSpPr>
        <p:spPr>
          <a:xfrm>
            <a:off x="1741525" y="3593307"/>
            <a:ext cx="7338342" cy="338554"/>
          </a:xfrm>
          <a:prstGeom prst="rect">
            <a:avLst/>
          </a:prstGeom>
          <a:solidFill>
            <a:schemeClr val="accent4"/>
          </a:solidFill>
        </p:spPr>
        <p:txBody>
          <a:bodyPr wrap="square" rtlCol="0">
            <a:spAutoFit/>
          </a:bodyPr>
          <a:lstStyle/>
          <a:p>
            <a:r>
              <a:rPr lang="en-GB" sz="1600" dirty="0"/>
              <a:t>Continue to improve the Primary/Secondary care interface</a:t>
            </a:r>
          </a:p>
        </p:txBody>
      </p:sp>
      <p:sp>
        <p:nvSpPr>
          <p:cNvPr id="23" name="TextBox 22">
            <a:extLst>
              <a:ext uri="{FF2B5EF4-FFF2-40B4-BE49-F238E27FC236}">
                <a16:creationId xmlns:a16="http://schemas.microsoft.com/office/drawing/2014/main" id="{2EAB1184-D530-D322-DB22-FB6F7CC8E48A}"/>
              </a:ext>
            </a:extLst>
          </p:cNvPr>
          <p:cNvSpPr txBox="1"/>
          <p:nvPr/>
        </p:nvSpPr>
        <p:spPr>
          <a:xfrm>
            <a:off x="1741525" y="4124554"/>
            <a:ext cx="7338341" cy="584775"/>
          </a:xfrm>
          <a:prstGeom prst="rect">
            <a:avLst/>
          </a:prstGeom>
          <a:solidFill>
            <a:schemeClr val="accent4"/>
          </a:solidFill>
        </p:spPr>
        <p:txBody>
          <a:bodyPr wrap="square" rtlCol="0">
            <a:spAutoFit/>
          </a:bodyPr>
          <a:lstStyle/>
          <a:p>
            <a:r>
              <a:rPr lang="en-GB" sz="1600" dirty="0"/>
              <a:t>Agree plans with LA partners to establish Integrated Neighbourhood Teams (INT) focused on people at higher risk of hospital admission</a:t>
            </a:r>
          </a:p>
        </p:txBody>
      </p:sp>
      <p:sp>
        <p:nvSpPr>
          <p:cNvPr id="24" name="TextBox 23">
            <a:extLst>
              <a:ext uri="{FF2B5EF4-FFF2-40B4-BE49-F238E27FC236}">
                <a16:creationId xmlns:a16="http://schemas.microsoft.com/office/drawing/2014/main" id="{19FFB6E7-2666-CFCF-A707-B10783363DE5}"/>
              </a:ext>
            </a:extLst>
          </p:cNvPr>
          <p:cNvSpPr txBox="1"/>
          <p:nvPr/>
        </p:nvSpPr>
        <p:spPr>
          <a:xfrm>
            <a:off x="1741524" y="4847906"/>
            <a:ext cx="7338341" cy="784830"/>
          </a:xfrm>
          <a:prstGeom prst="rect">
            <a:avLst/>
          </a:prstGeom>
          <a:solidFill>
            <a:schemeClr val="accent4"/>
          </a:solidFill>
        </p:spPr>
        <p:txBody>
          <a:bodyPr wrap="square" rtlCol="0">
            <a:spAutoFit/>
          </a:bodyPr>
          <a:lstStyle/>
          <a:p>
            <a:r>
              <a:rPr lang="en-GB" sz="1600" dirty="0"/>
              <a:t>Agree plans with LA partners, to delivery multi-neighbourhood urgent, acute and rehabilitative care</a:t>
            </a:r>
          </a:p>
          <a:p>
            <a:endParaRPr lang="en-GB" sz="1300" dirty="0"/>
          </a:p>
        </p:txBody>
      </p:sp>
      <p:sp>
        <p:nvSpPr>
          <p:cNvPr id="25" name="TextBox 24">
            <a:extLst>
              <a:ext uri="{FF2B5EF4-FFF2-40B4-BE49-F238E27FC236}">
                <a16:creationId xmlns:a16="http://schemas.microsoft.com/office/drawing/2014/main" id="{1A255C94-76E6-E43A-E3DC-F487DA476664}"/>
              </a:ext>
            </a:extLst>
          </p:cNvPr>
          <p:cNvSpPr txBox="1"/>
          <p:nvPr/>
        </p:nvSpPr>
        <p:spPr>
          <a:xfrm>
            <a:off x="1724542" y="5710243"/>
            <a:ext cx="7355323" cy="538609"/>
          </a:xfrm>
          <a:prstGeom prst="rect">
            <a:avLst/>
          </a:prstGeom>
          <a:solidFill>
            <a:schemeClr val="accent4"/>
          </a:solidFill>
        </p:spPr>
        <p:txBody>
          <a:bodyPr wrap="square" rtlCol="0">
            <a:spAutoFit/>
          </a:bodyPr>
          <a:lstStyle/>
          <a:p>
            <a:r>
              <a:rPr lang="en-GB" sz="1600" dirty="0"/>
              <a:t>Start to plan how to remodel outpatients pathways</a:t>
            </a:r>
          </a:p>
          <a:p>
            <a:endParaRPr lang="en-GB" sz="1300" dirty="0"/>
          </a:p>
        </p:txBody>
      </p:sp>
    </p:spTree>
    <p:extLst>
      <p:ext uri="{BB962C8B-B14F-4D97-AF65-F5344CB8AC3E}">
        <p14:creationId xmlns:p14="http://schemas.microsoft.com/office/powerpoint/2010/main" val="261851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7308F-9C54-0414-236C-0594949B60D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1B2681-C8B9-BA21-E89E-43ECBE01918C}"/>
              </a:ext>
            </a:extLst>
          </p:cNvPr>
          <p:cNvSpPr>
            <a:spLocks noGrp="1"/>
          </p:cNvSpPr>
          <p:nvPr>
            <p:ph idx="1"/>
          </p:nvPr>
        </p:nvSpPr>
        <p:spPr>
          <a:xfrm>
            <a:off x="1986567" y="2285144"/>
            <a:ext cx="8295019" cy="1255852"/>
          </a:xfrm>
        </p:spPr>
        <p:txBody>
          <a:bodyPr numCol="1"/>
          <a:lstStyle/>
          <a:p>
            <a:r>
              <a:rPr lang="en-GB" sz="1800" dirty="0">
                <a:solidFill>
                  <a:schemeClr val="tx1"/>
                </a:solidFill>
              </a:rPr>
              <a:t>“Neighbourhood health is both a mindset and method.  It is not just about delivering care in new places, but designing care differently – locally informed, community-led and coordinated across systems.  It centres on trust, relationships and community insight.  It enables services to be co-designed with local people and tailored to each area’s social, cultural and environmental context”.  </a:t>
            </a:r>
          </a:p>
          <a:p>
            <a:r>
              <a:rPr lang="en-GB" sz="1400" dirty="0">
                <a:solidFill>
                  <a:schemeClr val="tx1"/>
                </a:solidFill>
              </a:rPr>
              <a:t>Source:  NHS Confederation</a:t>
            </a:r>
          </a:p>
        </p:txBody>
      </p:sp>
      <p:sp>
        <p:nvSpPr>
          <p:cNvPr id="4" name="Title 3">
            <a:extLst>
              <a:ext uri="{FF2B5EF4-FFF2-40B4-BE49-F238E27FC236}">
                <a16:creationId xmlns:a16="http://schemas.microsoft.com/office/drawing/2014/main" id="{7342B3AA-7A0A-3B37-2A8D-DDF5C33FD8EB}"/>
              </a:ext>
            </a:extLst>
          </p:cNvPr>
          <p:cNvSpPr>
            <a:spLocks noGrp="1"/>
          </p:cNvSpPr>
          <p:nvPr>
            <p:ph type="title"/>
          </p:nvPr>
        </p:nvSpPr>
        <p:spPr/>
        <p:txBody>
          <a:bodyPr>
            <a:normAutofit/>
          </a:bodyPr>
          <a:lstStyle/>
          <a:p>
            <a:r>
              <a:rPr lang="en-GB" dirty="0"/>
              <a:t>Neighbourhood working</a:t>
            </a:r>
          </a:p>
        </p:txBody>
      </p:sp>
    </p:spTree>
    <p:extLst>
      <p:ext uri="{BB962C8B-B14F-4D97-AF65-F5344CB8AC3E}">
        <p14:creationId xmlns:p14="http://schemas.microsoft.com/office/powerpoint/2010/main" val="195524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07A433-8776-890C-E7E4-5EEC0F3AB4D0}"/>
              </a:ext>
            </a:extLst>
          </p:cNvPr>
          <p:cNvSpPr>
            <a:spLocks noGrp="1"/>
          </p:cNvSpPr>
          <p:nvPr>
            <p:ph type="title"/>
          </p:nvPr>
        </p:nvSpPr>
        <p:spPr/>
        <p:txBody>
          <a:bodyPr/>
          <a:lstStyle/>
          <a:p>
            <a:r>
              <a:rPr lang="en-GB" dirty="0"/>
              <a:t>Francine’s story:</a:t>
            </a:r>
          </a:p>
        </p:txBody>
      </p:sp>
      <p:pic>
        <p:nvPicPr>
          <p:cNvPr id="5" name="Online Media 4" title="Integrated neighbourhood working: multi-morbidity model of care – Francine’s story">
            <a:hlinkClick r:id="" action="ppaction://media"/>
            <a:extLst>
              <a:ext uri="{FF2B5EF4-FFF2-40B4-BE49-F238E27FC236}">
                <a16:creationId xmlns:a16="http://schemas.microsoft.com/office/drawing/2014/main" id="{7170B833-1A57-D874-0547-B70C534F6BCA}"/>
              </a:ext>
            </a:extLst>
          </p:cNvPr>
          <p:cNvPicPr>
            <a:picLocks noRot="1" noChangeAspect="1"/>
          </p:cNvPicPr>
          <p:nvPr>
            <a:videoFile r:link="rId1"/>
          </p:nvPr>
        </p:nvPicPr>
        <p:blipFill>
          <a:blip r:embed="rId3"/>
          <a:stretch>
            <a:fillRect/>
          </a:stretch>
        </p:blipFill>
        <p:spPr>
          <a:xfrm>
            <a:off x="1566606" y="1384710"/>
            <a:ext cx="8255819" cy="4664538"/>
          </a:xfrm>
          <a:prstGeom prst="rect">
            <a:avLst/>
          </a:prstGeom>
        </p:spPr>
      </p:pic>
    </p:spTree>
    <p:extLst>
      <p:ext uri="{BB962C8B-B14F-4D97-AF65-F5344CB8AC3E}">
        <p14:creationId xmlns:p14="http://schemas.microsoft.com/office/powerpoint/2010/main" val="278255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B1B25-A611-3EEF-D88F-E2F6C09C47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404B6D-443C-CDD8-6B4D-CB7B58A74071}"/>
              </a:ext>
            </a:extLst>
          </p:cNvPr>
          <p:cNvSpPr>
            <a:spLocks noGrp="1"/>
          </p:cNvSpPr>
          <p:nvPr>
            <p:ph type="title"/>
          </p:nvPr>
        </p:nvSpPr>
        <p:spPr>
          <a:xfrm>
            <a:off x="838200" y="343172"/>
            <a:ext cx="10515600" cy="896993"/>
          </a:xfrm>
        </p:spPr>
        <p:txBody>
          <a:bodyPr/>
          <a:lstStyle/>
          <a:p>
            <a:r>
              <a:rPr lang="en-GB" b="1" dirty="0"/>
              <a:t>Group performance</a:t>
            </a:r>
          </a:p>
        </p:txBody>
      </p:sp>
      <p:sp>
        <p:nvSpPr>
          <p:cNvPr id="5" name="TextBox 4">
            <a:extLst>
              <a:ext uri="{FF2B5EF4-FFF2-40B4-BE49-F238E27FC236}">
                <a16:creationId xmlns:a16="http://schemas.microsoft.com/office/drawing/2014/main" id="{7F9D5ECB-ADF0-9DED-6D96-88A7BBE757B2}"/>
              </a:ext>
            </a:extLst>
          </p:cNvPr>
          <p:cNvSpPr txBox="1"/>
          <p:nvPr/>
        </p:nvSpPr>
        <p:spPr>
          <a:xfrm>
            <a:off x="838199" y="1552059"/>
            <a:ext cx="9252857" cy="62097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Performance against our main constitutional targets is not where it needs to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prstClr val="white"/>
              </a:solidFill>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Neither </a:t>
            </a:r>
            <a:r>
              <a:rPr kumimoji="0" lang="en-GB" sz="280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mn-cs"/>
              </a:rPr>
              <a:t>NLaG</a:t>
            </a:r>
            <a:r>
              <a:rPr kumimoji="0" lang="en-GB" sz="280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or HUTH is achieving against our most important patient access targets: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prstClr val="white"/>
              </a:solidFill>
              <a:latin typeface="Arial" panose="020B0604020202020204" pitchFamily="34" charset="0"/>
              <a:ea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A&amp;E 4-hr target/ambulance turnaround time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prstClr val="white"/>
                </a:solidFill>
                <a:latin typeface="Arial" panose="020B0604020202020204" pitchFamily="34" charset="0"/>
                <a:ea typeface="Times New Roman" panose="02020603050405020304" pitchFamily="18" charset="0"/>
              </a:rPr>
              <a:t>Cancer waiting times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Referral to treatment times for planned surgery</a:t>
            </a:r>
          </a:p>
          <a:p>
            <a:pPr marR="0" lvl="0" algn="l" defTabSz="914400" rtl="0" eaLnBrk="1" fontAlgn="auto" latinLnBrk="0" hangingPunct="1">
              <a:lnSpc>
                <a:spcPct val="100000"/>
              </a:lnSpc>
              <a:spcBef>
                <a:spcPts val="0"/>
              </a:spcBef>
              <a:spcAft>
                <a:spcPts val="0"/>
              </a:spcAft>
              <a:buClrTx/>
              <a:buSzTx/>
              <a:tabLst/>
              <a:defRPr/>
            </a:pPr>
            <a:endParaRPr lang="en-GB" sz="2800" dirty="0">
              <a:solidFill>
                <a:prstClr val="white"/>
              </a:solidFill>
              <a:latin typeface="Arial" panose="020B0604020202020204" pitchFamily="34" charset="0"/>
              <a:ea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GB" sz="2800" b="1" dirty="0">
                <a:solidFill>
                  <a:prstClr val="white"/>
                </a:solidFill>
                <a:latin typeface="Arial" panose="020B0604020202020204" pitchFamily="34" charset="0"/>
                <a:ea typeface="Times New Roman" panose="02020603050405020304" pitchFamily="18" charset="0"/>
              </a:rPr>
              <a:t>Our a</a:t>
            </a:r>
            <a:r>
              <a:rPr kumimoji="0" lang="en-GB" sz="28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mn-cs"/>
              </a:rPr>
              <a:t>nnual</a:t>
            </a: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reports cover our performance in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endParaRPr kumimoji="0" lang="en-GB" sz="2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2489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47449-3FF6-A183-FB48-60ECAB88C1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DC6DE2-092A-1020-13C5-934C71873F6A}"/>
              </a:ext>
            </a:extLst>
          </p:cNvPr>
          <p:cNvSpPr>
            <a:spLocks noGrp="1"/>
          </p:cNvSpPr>
          <p:nvPr>
            <p:ph type="title"/>
          </p:nvPr>
        </p:nvSpPr>
        <p:spPr>
          <a:xfrm>
            <a:off x="838200" y="343172"/>
            <a:ext cx="10515600" cy="896993"/>
          </a:xfrm>
        </p:spPr>
        <p:txBody>
          <a:bodyPr/>
          <a:lstStyle/>
          <a:p>
            <a:r>
              <a:rPr lang="en-GB" b="1" dirty="0"/>
              <a:t>Group finances</a:t>
            </a:r>
          </a:p>
        </p:txBody>
      </p:sp>
      <p:sp>
        <p:nvSpPr>
          <p:cNvPr id="5" name="TextBox 4">
            <a:extLst>
              <a:ext uri="{FF2B5EF4-FFF2-40B4-BE49-F238E27FC236}">
                <a16:creationId xmlns:a16="http://schemas.microsoft.com/office/drawing/2014/main" id="{A50947BE-4908-3CC8-5B5F-B53C5F89544E}"/>
              </a:ext>
            </a:extLst>
          </p:cNvPr>
          <p:cNvSpPr txBox="1"/>
          <p:nvPr/>
        </p:nvSpPr>
        <p:spPr>
          <a:xfrm>
            <a:off x="838200" y="1552059"/>
            <a:ext cx="10036629" cy="4272323"/>
          </a:xfrm>
          <a:prstGeom prst="rect">
            <a:avLst/>
          </a:prstGeom>
          <a:noFill/>
        </p:spPr>
        <p:txBody>
          <a:bodyPr wrap="square">
            <a:spAutoFit/>
          </a:bodyPr>
          <a:lstStyle/>
          <a:p>
            <a:pPr marL="285750" marR="0" lvl="0" indent="-2857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The </a:t>
            </a:r>
            <a:r>
              <a:rPr lang="en-GB" sz="24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G</a:t>
            </a:r>
            <a:r>
              <a:rPr kumimoji="0" lang="en-GB" sz="24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roup</a:t>
            </a: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reported a break-even position for the 2024/25 financial year </a:t>
            </a:r>
          </a:p>
          <a:p>
            <a:pPr marL="285750" marR="0" lvl="0" indent="-2857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The Group delivered £84.2 million of cost savings against a target of £84.6 million. However, this figure was heavily reliant on non-recurrent savings of £61.5 million. </a:t>
            </a:r>
          </a:p>
          <a:p>
            <a:pPr marL="285750" marR="0" lvl="0" indent="-2857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Group capital spend was £84.3 million across the financial year. £0.7 million behind the agreed annual plan. </a:t>
            </a:r>
          </a:p>
          <a:p>
            <a:pPr marL="285750" marR="0" lvl="0" indent="-2857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The Group over-delivered against Elective Recovery Fund targets at 101.7%, £4.7 million ahead of plan. </a:t>
            </a: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n-GB"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6424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reeform 3">
            <a:extLst>
              <a:ext uri="{FF2B5EF4-FFF2-40B4-BE49-F238E27FC236}">
                <a16:creationId xmlns:a16="http://schemas.microsoft.com/office/drawing/2014/main" id="{35157FAF-0C2B-8299-7163-6006A4089E61}"/>
              </a:ext>
            </a:extLst>
          </p:cNvPr>
          <p:cNvSpPr>
            <a:spLocks/>
          </p:cNvSpPr>
          <p:nvPr/>
        </p:nvSpPr>
        <p:spPr bwMode="auto">
          <a:xfrm>
            <a:off x="0" y="0"/>
            <a:ext cx="12192000" cy="1216025"/>
          </a:xfrm>
          <a:custGeom>
            <a:avLst/>
            <a:gdLst>
              <a:gd name="T0" fmla="*/ 6095998 w 12192000"/>
              <a:gd name="T1" fmla="*/ 0 h 3804674"/>
              <a:gd name="T2" fmla="*/ 12191996 w 12192000"/>
              <a:gd name="T3" fmla="*/ 648 h 3804674"/>
              <a:gd name="T4" fmla="*/ 6095998 w 12192000"/>
              <a:gd name="T5" fmla="*/ 1296 h 3804674"/>
              <a:gd name="T6" fmla="*/ 0 w 12192000"/>
              <a:gd name="T7" fmla="*/ 648 h 3804674"/>
              <a:gd name="T8" fmla="*/ 0 w 12192000"/>
              <a:gd name="T9" fmla="*/ 0 h 3804674"/>
              <a:gd name="T10" fmla="*/ 12191996 w 12192000"/>
              <a:gd name="T11" fmla="*/ 0 h 3804674"/>
              <a:gd name="T12" fmla="*/ 12191996 w 12192000"/>
              <a:gd name="T13" fmla="*/ 600 h 3804674"/>
              <a:gd name="T14" fmla="*/ 12191996 w 12192000"/>
              <a:gd name="T15" fmla="*/ 627 h 3804674"/>
              <a:gd name="T16" fmla="*/ 12191996 w 12192000"/>
              <a:gd name="T17" fmla="*/ 967 h 3804674"/>
              <a:gd name="T18" fmla="*/ 11761842 w 12192000"/>
              <a:gd name="T19" fmla="*/ 959 h 3804674"/>
              <a:gd name="T20" fmla="*/ 3116260 w 12192000"/>
              <a:gd name="T21" fmla="*/ 1289 h 3804674"/>
              <a:gd name="T22" fmla="*/ 356325 w 12192000"/>
              <a:gd name="T23" fmla="*/ 1116 h 3804674"/>
              <a:gd name="T24" fmla="*/ 0 w 12192000"/>
              <a:gd name="T25" fmla="*/ 1081 h 3804674"/>
              <a:gd name="T26" fmla="*/ 0 w 12192000"/>
              <a:gd name="T27" fmla="*/ 627 h 3804674"/>
              <a:gd name="T28" fmla="*/ 0 w 12192000"/>
              <a:gd name="T29" fmla="*/ 600 h 3804674"/>
              <a:gd name="T30" fmla="*/ 17694720 60000 65536"/>
              <a:gd name="T31" fmla="*/ 0 60000 65536"/>
              <a:gd name="T32" fmla="*/ 5898240 60000 65536"/>
              <a:gd name="T33" fmla="*/ 1179648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192000"/>
              <a:gd name="T46" fmla="*/ 0 h 3804674"/>
              <a:gd name="T47" fmla="*/ 12192000 w 12192000"/>
              <a:gd name="T48" fmla="*/ 3804674 h 38046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192000" h="3804674">
                <a:moveTo>
                  <a:pt x="0" y="0"/>
                </a:moveTo>
                <a:lnTo>
                  <a:pt x="12192000" y="0"/>
                </a:lnTo>
                <a:lnTo>
                  <a:pt x="12192000" y="1761354"/>
                </a:lnTo>
                <a:lnTo>
                  <a:pt x="12192000" y="1839074"/>
                </a:lnTo>
                <a:lnTo>
                  <a:pt x="12192000" y="2837092"/>
                </a:lnTo>
                <a:lnTo>
                  <a:pt x="11761846" y="2813869"/>
                </a:lnTo>
                <a:cubicBezTo>
                  <a:pt x="7338856" y="2620761"/>
                  <a:pt x="6168518" y="3988690"/>
                  <a:pt x="3116261" y="3783667"/>
                </a:cubicBezTo>
                <a:cubicBezTo>
                  <a:pt x="2344335" y="3731815"/>
                  <a:pt x="1452042" y="3579359"/>
                  <a:pt x="356325" y="3275602"/>
                </a:cubicBezTo>
                <a:lnTo>
                  <a:pt x="0" y="3172468"/>
                </a:lnTo>
                <a:lnTo>
                  <a:pt x="0" y="1839074"/>
                </a:lnTo>
                <a:lnTo>
                  <a:pt x="0" y="1761354"/>
                </a:lnTo>
                <a:lnTo>
                  <a:pt x="0" y="0"/>
                </a:lnTo>
                <a:close/>
              </a:path>
            </a:pathLst>
          </a:custGeom>
          <a:solidFill>
            <a:srgbClr val="005EB8"/>
          </a:solidFill>
          <a:ln w="12701" cap="flat">
            <a:solidFill>
              <a:srgbClr val="004386"/>
            </a:solidFill>
            <a:prstDash val="solid"/>
            <a:miter lim="800000"/>
            <a:headEnd/>
            <a:tailEnd/>
          </a:ln>
        </p:spPr>
        <p:txBody>
          <a:bodyPr anchor="ctr" anchorCtr="1"/>
          <a:lstStyle/>
          <a:p>
            <a:endParaRPr lang="en-GB"/>
          </a:p>
        </p:txBody>
      </p:sp>
      <p:sp>
        <p:nvSpPr>
          <p:cNvPr id="26627" name="Title 1">
            <a:extLst>
              <a:ext uri="{FF2B5EF4-FFF2-40B4-BE49-F238E27FC236}">
                <a16:creationId xmlns:a16="http://schemas.microsoft.com/office/drawing/2014/main" id="{AE3711BC-CAFB-3F8B-21F2-49FCDF3E1E88}"/>
              </a:ext>
            </a:extLst>
          </p:cNvPr>
          <p:cNvSpPr txBox="1">
            <a:spLocks noGrp="1" noChangeArrowheads="1"/>
          </p:cNvSpPr>
          <p:nvPr>
            <p:ph type="title"/>
          </p:nvPr>
        </p:nvSpPr>
        <p:spPr>
          <a:xfrm>
            <a:off x="234950" y="65088"/>
            <a:ext cx="12301538" cy="855662"/>
          </a:xfrm>
        </p:spPr>
        <p:txBody>
          <a:bodyPr/>
          <a:lstStyle/>
          <a:p>
            <a:pPr eaLnBrk="1" hangingPunct="1"/>
            <a:r>
              <a:rPr altLang="en-US" sz="3200" b="1">
                <a:solidFill>
                  <a:srgbClr val="FFFFFF"/>
                </a:solidFill>
                <a:latin typeface="Arial" panose="020B0604020202020204" pitchFamily="34" charset="0"/>
                <a:cs typeface="Arial" panose="020B0604020202020204" pitchFamily="34" charset="0"/>
              </a:rPr>
              <a:t>The New NHS Scorecard: What It Means for Patients</a:t>
            </a:r>
          </a:p>
        </p:txBody>
      </p:sp>
      <p:graphicFrame>
        <p:nvGraphicFramePr>
          <p:cNvPr id="12" name="Diagram 11">
            <a:extLst>
              <a:ext uri="{FF2B5EF4-FFF2-40B4-BE49-F238E27FC236}">
                <a16:creationId xmlns:a16="http://schemas.microsoft.com/office/drawing/2014/main" id="{616AC0B0-9883-340F-1950-772645646FE9}"/>
              </a:ext>
            </a:extLst>
          </p:cNvPr>
          <p:cNvGraphicFramePr/>
          <p:nvPr>
            <p:extLst>
              <p:ext uri="{D42A27DB-BD31-4B8C-83A1-F6EECF244321}">
                <p14:modId xmlns:p14="http://schemas.microsoft.com/office/powerpoint/2010/main" val="2616263664"/>
              </p:ext>
            </p:extLst>
          </p:nvPr>
        </p:nvGraphicFramePr>
        <p:xfrm>
          <a:off x="539496" y="1226539"/>
          <a:ext cx="10908792" cy="5511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1_Office Theme">
  <a:themeElements>
    <a:clrScheme name="NHS Pallate - more colours">
      <a:dk1>
        <a:srgbClr val="000000"/>
      </a:dk1>
      <a:lt1>
        <a:sysClr val="window" lastClr="FFFFFF"/>
      </a:lt1>
      <a:dk2>
        <a:srgbClr val="003087"/>
      </a:dk2>
      <a:lt2>
        <a:srgbClr val="E8EDEE"/>
      </a:lt2>
      <a:accent1>
        <a:srgbClr val="0072CE"/>
      </a:accent1>
      <a:accent2>
        <a:srgbClr val="41B6E6"/>
      </a:accent2>
      <a:accent3>
        <a:srgbClr val="AE2573"/>
      </a:accent3>
      <a:accent4>
        <a:srgbClr val="78BE20"/>
      </a:accent4>
      <a:accent5>
        <a:srgbClr val="ED8B00"/>
      </a:accent5>
      <a:accent6>
        <a:srgbClr val="FAE100"/>
      </a:accent6>
      <a:hlink>
        <a:srgbClr val="0072CE"/>
      </a:hlink>
      <a:folHlink>
        <a:srgbClr val="962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 Humber Health Partnership Powerpoint Presentation Template.potx" id="{27E35314-2E69-4BB3-BB0D-B127613EF0C7}" vid="{00CA6B63-8D46-497D-9D61-94AFD1B7E21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HPP">
      <a:dk1>
        <a:srgbClr val="231F20"/>
      </a:dk1>
      <a:lt1>
        <a:sysClr val="window" lastClr="FFFFFF"/>
      </a:lt1>
      <a:dk2>
        <a:srgbClr val="003087"/>
      </a:dk2>
      <a:lt2>
        <a:srgbClr val="E8EDEE"/>
      </a:lt2>
      <a:accent1>
        <a:srgbClr val="005EB8"/>
      </a:accent1>
      <a:accent2>
        <a:srgbClr val="ED8B00"/>
      </a:accent2>
      <a:accent3>
        <a:srgbClr val="768692"/>
      </a:accent3>
      <a:accent4>
        <a:srgbClr val="FFB81C"/>
      </a:accent4>
      <a:accent5>
        <a:srgbClr val="0072CE"/>
      </a:accent5>
      <a:accent6>
        <a:srgbClr val="009639"/>
      </a:accent6>
      <a:hlink>
        <a:srgbClr val="00A9CE"/>
      </a:hlink>
      <a:folHlink>
        <a:srgbClr val="AE257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 Humber Health Partnership Powerpoint Presentation Template.potx" id="{27E35314-2E69-4BB3-BB0D-B127613EF0C7}" vid="{00CA6B63-8D46-497D-9D61-94AFD1B7E21A}"/>
    </a:ext>
  </a:extLst>
</a:theme>
</file>

<file path=ppt/theme/theme6.xml><?xml version="1.0" encoding="utf-8"?>
<a:theme xmlns:a="http://schemas.openxmlformats.org/drawingml/2006/main" name="1_Office Theme">
  <a:themeElements>
    <a:clrScheme name="HPP">
      <a:dk1>
        <a:srgbClr val="231F20"/>
      </a:dk1>
      <a:lt1>
        <a:sysClr val="window" lastClr="FFFFFF"/>
      </a:lt1>
      <a:dk2>
        <a:srgbClr val="003087"/>
      </a:dk2>
      <a:lt2>
        <a:srgbClr val="E8EDEE"/>
      </a:lt2>
      <a:accent1>
        <a:srgbClr val="005EB8"/>
      </a:accent1>
      <a:accent2>
        <a:srgbClr val="ED8B00"/>
      </a:accent2>
      <a:accent3>
        <a:srgbClr val="768692"/>
      </a:accent3>
      <a:accent4>
        <a:srgbClr val="FFB81C"/>
      </a:accent4>
      <a:accent5>
        <a:srgbClr val="0072CE"/>
      </a:accent5>
      <a:accent6>
        <a:srgbClr val="009639"/>
      </a:accent6>
      <a:hlink>
        <a:srgbClr val="00A9CE"/>
      </a:hlink>
      <a:folHlink>
        <a:srgbClr val="AE257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 Humber Health Partnership Powerpoint Presentation Template.potx" id="{27E35314-2E69-4BB3-BB0D-B127613EF0C7}" vid="{00CA6B63-8D46-497D-9D61-94AFD1B7E21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docProps/app.xml><?xml version="1.0" encoding="utf-8"?>
<Properties xmlns="http://schemas.openxmlformats.org/officeDocument/2006/extended-properties" xmlns:vt="http://schemas.openxmlformats.org/officeDocument/2006/docPropsVTypes">
  <TotalTime>1443</TotalTime>
  <Words>4929</Words>
  <Application>Microsoft Office PowerPoint</Application>
  <PresentationFormat>Widescreen</PresentationFormat>
  <Paragraphs>637</Paragraphs>
  <Slides>63</Slides>
  <Notes>17</Notes>
  <HiddenSlides>0</HiddenSlides>
  <MMClips>1</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63</vt:i4>
      </vt:variant>
    </vt:vector>
  </HeadingPairs>
  <TitlesOfParts>
    <vt:vector size="80" baseType="lpstr">
      <vt:lpstr>Aptos</vt:lpstr>
      <vt:lpstr>Aptos Display</vt:lpstr>
      <vt:lpstr>Aptos Narrow</vt:lpstr>
      <vt:lpstr>Arial</vt:lpstr>
      <vt:lpstr>Calibri</vt:lpstr>
      <vt:lpstr>Poppins</vt:lpstr>
      <vt:lpstr>Roboto</vt:lpstr>
      <vt:lpstr>5_Office Theme</vt:lpstr>
      <vt:lpstr>11_Office Theme</vt:lpstr>
      <vt:lpstr>Office Theme</vt:lpstr>
      <vt:lpstr>1_Office Theme</vt:lpstr>
      <vt:lpstr>2_Office Theme</vt:lpstr>
      <vt:lpstr>1_Office Theme</vt:lpstr>
      <vt:lpstr>Office Theme</vt:lpstr>
      <vt:lpstr>Geometric</vt:lpstr>
      <vt:lpstr>NHSD-Refresh-Theme-NOV1120B</vt:lpstr>
      <vt:lpstr>Office Theme</vt:lpstr>
      <vt:lpstr>Hull University Teaching Hospitals NHS Trust Annual General Meeting and  Northern Lincolnshire and Goole NHS Foundation Trust Annual Members Meeting</vt:lpstr>
      <vt:lpstr>PowerPoint Presentation</vt:lpstr>
      <vt:lpstr>A timeline of Recent and Current National Events</vt:lpstr>
      <vt:lpstr>Secretary of State's key messages</vt:lpstr>
      <vt:lpstr>National priorities for the NHS in the rest of 2025/26</vt:lpstr>
      <vt:lpstr>PowerPoint Presentation</vt:lpstr>
      <vt:lpstr>Group performance</vt:lpstr>
      <vt:lpstr>Group finances</vt:lpstr>
      <vt:lpstr>The New NHS Scorecard: What It Means for Patients</vt:lpstr>
      <vt:lpstr>Our first set of ratings</vt:lpstr>
      <vt:lpstr>PowerPoint Presentation</vt:lpstr>
      <vt:lpstr>My key priorities for 2025/26</vt:lpstr>
      <vt:lpstr>My key priorities for 2025/26</vt:lpstr>
      <vt:lpstr>My reflections in summary</vt:lpstr>
      <vt:lpstr>PowerPoint Presentation</vt:lpstr>
      <vt:lpstr>Hull University Teaching Hospitals NHS Trust – Financial Performance Review 2024/25</vt:lpstr>
      <vt:lpstr>Independent auditor's report to the Directors of Hull University Teaching Hospitals NHS Trust</vt:lpstr>
      <vt:lpstr>The Trust achieved its control total in 2024/25, which was to deliver a breakeven position or better: </vt:lpstr>
      <vt:lpstr>FINANCIAL REGIME 2024/25</vt:lpstr>
      <vt:lpstr>WHERE OUR MONEY CAME FROM</vt:lpstr>
      <vt:lpstr>HOW WE SPENT OUR MONEY</vt:lpstr>
      <vt:lpstr>INVESTMENT IN INFRASTRUCTURE</vt:lpstr>
      <vt:lpstr>BALANCE SHEET STRENGTH</vt:lpstr>
      <vt:lpstr>BORROWING POSITION 2024-25</vt:lpstr>
      <vt:lpstr>2025/26….</vt:lpstr>
      <vt:lpstr>Looking ahead: underlying financial position </vt:lpstr>
      <vt:lpstr>Northern Lincolnshire and Goole NHS Foundation Trust – Financial Performance Review 2024/25</vt:lpstr>
      <vt:lpstr>Independent Auditor's report to the Council of Governors of Northern Lincolnshire and Goole NHS Foundation Trust</vt:lpstr>
      <vt:lpstr>The Trust achieved its control total in 2024/25, which was to deliver a breakeven position or better: </vt:lpstr>
      <vt:lpstr>WHERE OUR MONEY CAME FROM</vt:lpstr>
      <vt:lpstr>HOW WE SPENT OUR MONEY</vt:lpstr>
      <vt:lpstr>INVESTMENT IN INFRASTRUCTURE</vt:lpstr>
      <vt:lpstr>BALANCE SHEET STRENGTH</vt:lpstr>
      <vt:lpstr>BORROWING POSITION 2024-25</vt:lpstr>
      <vt:lpstr>2025/26….</vt:lpstr>
      <vt:lpstr>Looking ahead: underlying financial position </vt:lpstr>
      <vt:lpstr>HHP Group: Key Financial Risks</vt:lpstr>
      <vt:lpstr> </vt:lpstr>
      <vt:lpstr>SEATS FOR ELECTION </vt:lpstr>
      <vt:lpstr>TIMETABLE</vt:lpstr>
      <vt:lpstr>   </vt:lpstr>
      <vt:lpstr>A look into how we ensure timely flow on Ward 5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listening.   </vt:lpstr>
      <vt:lpstr>Neighbourhood Health</vt:lpstr>
      <vt:lpstr>PowerPoint Presentation</vt:lpstr>
      <vt:lpstr>10 Year Health Plan for England</vt:lpstr>
      <vt:lpstr>What is Neighbourhood Health? And why Neighbourhood Health?</vt:lpstr>
      <vt:lpstr>Examples from our region</vt:lpstr>
      <vt:lpstr>The National Neighbourhood Health Implementation Programme (NNHIP) will adopt a test-and-learn approach to support delivery</vt:lpstr>
      <vt:lpstr>NNHIP ‘Wave 1’ places in NEY</vt:lpstr>
      <vt:lpstr>NEY Regional Governance  </vt:lpstr>
      <vt:lpstr>Next Steps</vt:lpstr>
      <vt:lpstr>Neighbourhood working</vt:lpstr>
      <vt:lpstr>Francine’s story:</vt:lpstr>
    </vt:vector>
  </TitlesOfParts>
  <Company>Hull Teaching Hospitals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HOWELL, Myles (HULL UNIVERSITY TEACHING HOSPITALS NHS TRUST)</dc:creator>
  <cp:lastModifiedBy>LEONARD, Simon (NHS HUMBER HEALTH PARTNERSHIP - RJL)</cp:lastModifiedBy>
  <cp:revision>18</cp:revision>
  <cp:lastPrinted>2025-10-22T06:59:09Z</cp:lastPrinted>
  <dcterms:created xsi:type="dcterms:W3CDTF">2025-06-10T07:14:07Z</dcterms:created>
  <dcterms:modified xsi:type="dcterms:W3CDTF">2025-10-22T12:24:54Z</dcterms:modified>
</cp:coreProperties>
</file>